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727" r:id="rId1"/>
  </p:sldMasterIdLst>
  <p:notesMasterIdLst>
    <p:notesMasterId r:id="rId10"/>
  </p:notesMasterIdLst>
  <p:handoutMasterIdLst>
    <p:handoutMasterId r:id="rId11"/>
  </p:handoutMasterIdLst>
  <p:sldIdLst>
    <p:sldId id="256" r:id="rId2"/>
    <p:sldId id="257" r:id="rId3"/>
    <p:sldId id="279" r:id="rId4"/>
    <p:sldId id="271" r:id="rId5"/>
    <p:sldId id="276" r:id="rId6"/>
    <p:sldId id="274" r:id="rId7"/>
    <p:sldId id="277" r:id="rId8"/>
    <p:sldId id="275" r:id="rId9"/>
  </p:sldIdLst>
  <p:sldSz cx="17345025" cy="9756775"/>
  <p:notesSz cx="7315200" cy="9601200"/>
  <p:defaultTextStyle>
    <a:defPPr>
      <a:defRPr lang="en-US"/>
    </a:defPPr>
    <a:lvl1pPr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1pPr>
    <a:lvl2pPr marL="866775" indent="-409575"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2pPr>
    <a:lvl3pPr marL="1733550" indent="-819150"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3pPr>
    <a:lvl4pPr marL="2601913" indent="-1230313"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4pPr>
    <a:lvl5pPr marL="3468688" indent="-1639888" algn="l" defTabSz="866775" rtl="0" eaLnBrk="0" fontAlgn="base" hangingPunct="0">
      <a:spcBef>
        <a:spcPct val="0"/>
      </a:spcBef>
      <a:spcAft>
        <a:spcPct val="0"/>
      </a:spcAft>
      <a:defRPr sz="3400" kern="1200">
        <a:solidFill>
          <a:schemeClr val="tx1"/>
        </a:solidFill>
        <a:latin typeface="Calibri" charset="0"/>
        <a:ea typeface="MS PGothic" charset="-128"/>
        <a:cs typeface="+mn-cs"/>
      </a:defRPr>
    </a:lvl5pPr>
    <a:lvl6pPr marL="2286000" algn="l" defTabSz="914400" rtl="0" eaLnBrk="1" latinLnBrk="0" hangingPunct="1">
      <a:defRPr sz="3400" kern="1200">
        <a:solidFill>
          <a:schemeClr val="tx1"/>
        </a:solidFill>
        <a:latin typeface="Calibri" charset="0"/>
        <a:ea typeface="MS PGothic" charset="-128"/>
        <a:cs typeface="+mn-cs"/>
      </a:defRPr>
    </a:lvl6pPr>
    <a:lvl7pPr marL="2743200" algn="l" defTabSz="914400" rtl="0" eaLnBrk="1" latinLnBrk="0" hangingPunct="1">
      <a:defRPr sz="3400" kern="1200">
        <a:solidFill>
          <a:schemeClr val="tx1"/>
        </a:solidFill>
        <a:latin typeface="Calibri" charset="0"/>
        <a:ea typeface="MS PGothic" charset="-128"/>
        <a:cs typeface="+mn-cs"/>
      </a:defRPr>
    </a:lvl7pPr>
    <a:lvl8pPr marL="3200400" algn="l" defTabSz="914400" rtl="0" eaLnBrk="1" latinLnBrk="0" hangingPunct="1">
      <a:defRPr sz="3400" kern="1200">
        <a:solidFill>
          <a:schemeClr val="tx1"/>
        </a:solidFill>
        <a:latin typeface="Calibri" charset="0"/>
        <a:ea typeface="MS PGothic" charset="-128"/>
        <a:cs typeface="+mn-cs"/>
      </a:defRPr>
    </a:lvl8pPr>
    <a:lvl9pPr marL="3657600" algn="l" defTabSz="914400" rtl="0" eaLnBrk="1" latinLnBrk="0" hangingPunct="1">
      <a:defRPr sz="3400" kern="1200">
        <a:solidFill>
          <a:schemeClr val="tx1"/>
        </a:solidFill>
        <a:latin typeface="Calibri" charset="0"/>
        <a:ea typeface="MS PGothic" charset="-128"/>
        <a:cs typeface="+mn-cs"/>
      </a:defRPr>
    </a:lvl9pPr>
  </p:defaultTextStyle>
  <p:extLst>
    <p:ext uri="{EFAFB233-063F-42B5-8137-9DF3F51BA10A}">
      <p15:sldGuideLst xmlns:p15="http://schemas.microsoft.com/office/powerpoint/2012/main">
        <p15:guide id="1" orient="horz" pos="3073">
          <p15:clr>
            <a:srgbClr val="A4A3A4"/>
          </p15:clr>
        </p15:guide>
        <p15:guide id="2" pos="54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525559"/>
    <a:srgbClr val="2E6482"/>
    <a:srgbClr val="8BB1C7"/>
    <a:srgbClr val="877055"/>
    <a:srgbClr val="78C19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72"/>
    <p:restoredTop sz="94537"/>
  </p:normalViewPr>
  <p:slideViewPr>
    <p:cSldViewPr snapToGrid="0" snapToObjects="1">
      <p:cViewPr varScale="1">
        <p:scale>
          <a:sx n="60" d="100"/>
          <a:sy n="60" d="100"/>
        </p:scale>
        <p:origin x="1032" y="90"/>
      </p:cViewPr>
      <p:guideLst>
        <p:guide orient="horz" pos="3073"/>
        <p:guide pos="54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eaLnBrk="1" hangingPunct="1">
              <a:defRPr sz="1300"/>
            </a:lvl1pPr>
          </a:lstStyle>
          <a:p>
            <a:pPr>
              <a:defRPr/>
            </a:pPr>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eaLnBrk="1" hangingPunct="1">
              <a:defRPr sz="1300"/>
            </a:lvl1pPr>
          </a:lstStyle>
          <a:p>
            <a:pPr>
              <a:defRPr/>
            </a:pPr>
            <a:fld id="{60A1B2BF-EA01-A74D-81F4-53C117D22467}" type="datetimeFigureOut">
              <a:rPr lang="en-US"/>
              <a:pPr>
                <a:defRPr/>
              </a:pPr>
              <a:t>9/27/2018</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eaLnBrk="1" hangingPunct="1">
              <a:defRPr sz="1300"/>
            </a:lvl1pPr>
          </a:lstStyle>
          <a:p>
            <a:pPr>
              <a:defRPr/>
            </a:pPr>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eaLnBrk="1" hangingPunct="1">
              <a:defRPr sz="1300"/>
            </a:lvl1pPr>
          </a:lstStyle>
          <a:p>
            <a:pPr>
              <a:defRPr/>
            </a:pPr>
            <a:fld id="{3A9106F0-E586-0345-AD11-2CC8BD5EBAC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eaLnBrk="1" hangingPunct="1">
              <a:defRPr sz="1300">
                <a:latin typeface="Calibri" pitchFamily="34" charset="0"/>
                <a:ea typeface="+mn-ea"/>
                <a:cs typeface="Arial" pitchFamily="34" charset="0"/>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wrap="square" lIns="96661" tIns="48331" rIns="96661" bIns="48331" numCol="1" anchor="t" anchorCtr="0" compatLnSpc="1">
            <a:prstTxWarp prst="textNoShape">
              <a:avLst/>
            </a:prstTxWarp>
          </a:bodyPr>
          <a:lstStyle>
            <a:lvl1pPr algn="r" eaLnBrk="1" hangingPunct="1">
              <a:defRPr sz="1300"/>
            </a:lvl1pPr>
          </a:lstStyle>
          <a:p>
            <a:pPr>
              <a:defRPr/>
            </a:pPr>
            <a:fld id="{0FC7693A-B238-F747-B3AC-D6B204BEBBFF}" type="datetimeFigureOut">
              <a:rPr lang="en-US" altLang="x-none"/>
              <a:pPr>
                <a:defRPr/>
              </a:pPr>
              <a:t>9/27/2018</a:t>
            </a:fld>
            <a:endParaRPr lang="en-US" altLang="x-none"/>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eaLnBrk="1" hangingPunct="1">
              <a:defRPr sz="1300">
                <a:latin typeface="Calibri" pitchFamily="34" charset="0"/>
                <a:ea typeface="+mn-ea"/>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wrap="square" lIns="96661" tIns="48331" rIns="96661" bIns="48331" numCol="1" anchor="b" anchorCtr="0" compatLnSpc="1">
            <a:prstTxWarp prst="textNoShape">
              <a:avLst/>
            </a:prstTxWarp>
          </a:bodyPr>
          <a:lstStyle>
            <a:lvl1pPr algn="r" eaLnBrk="1" hangingPunct="1">
              <a:defRPr sz="1300"/>
            </a:lvl1pPr>
          </a:lstStyle>
          <a:p>
            <a:pPr>
              <a:defRPr/>
            </a:pPr>
            <a:fld id="{3EFE30CD-DCEC-0A4F-A845-0574923DFBF9}" type="slidenum">
              <a:rPr lang="en-US" altLang="x-none"/>
              <a:pPr>
                <a:defRPr/>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EFE30CD-DCEC-0A4F-A845-0574923DFBF9}" type="slidenum">
              <a:rPr lang="en-US" altLang="x-none" smtClean="0"/>
              <a:pPr>
                <a:defRPr/>
              </a:pPr>
              <a:t>8</a:t>
            </a:fld>
            <a:endParaRPr lang="en-US" altLang="x-none"/>
          </a:p>
        </p:txBody>
      </p:sp>
    </p:spTree>
    <p:extLst>
      <p:ext uri="{BB962C8B-B14F-4D97-AF65-F5344CB8AC3E}">
        <p14:creationId xmlns:p14="http://schemas.microsoft.com/office/powerpoint/2010/main" val="1576358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791E4-E1B2-274C-9281-2BCEB3D742D8}"/>
              </a:ext>
            </a:extLst>
          </p:cNvPr>
          <p:cNvSpPr>
            <a:spLocks noGrp="1"/>
          </p:cNvSpPr>
          <p:nvPr>
            <p:ph type="ctrTitle"/>
          </p:nvPr>
        </p:nvSpPr>
        <p:spPr>
          <a:xfrm>
            <a:off x="2168128" y="1596769"/>
            <a:ext cx="13008769" cy="3396803"/>
          </a:xfrm>
        </p:spPr>
        <p:txBody>
          <a:bodyPr anchor="b"/>
          <a:lstStyle>
            <a:lvl1pPr algn="ctr">
              <a:defRPr sz="8536"/>
            </a:lvl1pPr>
          </a:lstStyle>
          <a:p>
            <a:r>
              <a:rPr lang="en-US"/>
              <a:t>Click to edit Master title style</a:t>
            </a:r>
          </a:p>
        </p:txBody>
      </p:sp>
      <p:sp>
        <p:nvSpPr>
          <p:cNvPr id="3" name="Subtitle 2">
            <a:extLst>
              <a:ext uri="{FF2B5EF4-FFF2-40B4-BE49-F238E27FC236}">
                <a16:creationId xmlns:a16="http://schemas.microsoft.com/office/drawing/2014/main" id="{45FA4065-2C32-3747-A71E-E0850BF64C7F}"/>
              </a:ext>
            </a:extLst>
          </p:cNvPr>
          <p:cNvSpPr>
            <a:spLocks noGrp="1"/>
          </p:cNvSpPr>
          <p:nvPr>
            <p:ph type="subTitle" idx="1"/>
          </p:nvPr>
        </p:nvSpPr>
        <p:spPr>
          <a:xfrm>
            <a:off x="2168128" y="5124566"/>
            <a:ext cx="13008769" cy="2355628"/>
          </a:xfrm>
        </p:spPr>
        <p:txBody>
          <a:bodyPr/>
          <a:lstStyle>
            <a:lvl1pPr marL="0" indent="0" algn="ctr">
              <a:buNone/>
              <a:defRPr sz="3414"/>
            </a:lvl1pPr>
            <a:lvl2pPr marL="650458" indent="0" algn="ctr">
              <a:buNone/>
              <a:defRPr sz="2845"/>
            </a:lvl2pPr>
            <a:lvl3pPr marL="1300917" indent="0" algn="ctr">
              <a:buNone/>
              <a:defRPr sz="2561"/>
            </a:lvl3pPr>
            <a:lvl4pPr marL="1951375" indent="0" algn="ctr">
              <a:buNone/>
              <a:defRPr sz="2276"/>
            </a:lvl4pPr>
            <a:lvl5pPr marL="2601834" indent="0" algn="ctr">
              <a:buNone/>
              <a:defRPr sz="2276"/>
            </a:lvl5pPr>
            <a:lvl6pPr marL="3252292" indent="0" algn="ctr">
              <a:buNone/>
              <a:defRPr sz="2276"/>
            </a:lvl6pPr>
            <a:lvl7pPr marL="3902751" indent="0" algn="ctr">
              <a:buNone/>
              <a:defRPr sz="2276"/>
            </a:lvl7pPr>
            <a:lvl8pPr marL="4553209" indent="0" algn="ctr">
              <a:buNone/>
              <a:defRPr sz="2276"/>
            </a:lvl8pPr>
            <a:lvl9pPr marL="5203668" indent="0" algn="ctr">
              <a:buNone/>
              <a:defRPr sz="2276"/>
            </a:lvl9pPr>
          </a:lstStyle>
          <a:p>
            <a:r>
              <a:rPr lang="en-US"/>
              <a:t>Click to edit Master subtitle style</a:t>
            </a:r>
          </a:p>
        </p:txBody>
      </p:sp>
      <p:sp>
        <p:nvSpPr>
          <p:cNvPr id="4" name="Date Placeholder 3">
            <a:extLst>
              <a:ext uri="{FF2B5EF4-FFF2-40B4-BE49-F238E27FC236}">
                <a16:creationId xmlns:a16="http://schemas.microsoft.com/office/drawing/2014/main" id="{822A6433-121D-A146-998C-B50E9892BD6D}"/>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F34260B4-E6F9-814F-A333-BCE7B9260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3E0522-40E2-AE48-8887-4D3DAECA996A}"/>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2794808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EE52A-C5BB-FE40-B812-135700C7F2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DEEF26-1BD2-3B4B-89F9-D642D371EC3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3D8692-4F9A-854B-BC0F-8606A87B2760}"/>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C97A19C3-6479-2445-AF82-9FA29CF776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CD0A4-4B1D-C14D-AEE9-30B2FC203E48}"/>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197198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6DBADA-7997-D549-82CC-7AB337C26F1F}"/>
              </a:ext>
            </a:extLst>
          </p:cNvPr>
          <p:cNvSpPr>
            <a:spLocks noGrp="1"/>
          </p:cNvSpPr>
          <p:nvPr>
            <p:ph type="title" orient="vert"/>
          </p:nvPr>
        </p:nvSpPr>
        <p:spPr>
          <a:xfrm>
            <a:off x="12412534" y="519458"/>
            <a:ext cx="3740021" cy="826841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0A74AD-5EE1-234C-96B1-0F350EC74F54}"/>
              </a:ext>
            </a:extLst>
          </p:cNvPr>
          <p:cNvSpPr>
            <a:spLocks noGrp="1"/>
          </p:cNvSpPr>
          <p:nvPr>
            <p:ph type="body" orient="vert" idx="1"/>
          </p:nvPr>
        </p:nvSpPr>
        <p:spPr>
          <a:xfrm>
            <a:off x="1192471" y="519458"/>
            <a:ext cx="11003250" cy="826841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A29B6D-5DC9-9C44-ADC5-A20CEE0F60A9}"/>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13B3E81D-5B64-BE4F-B061-530B2C8FD9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121175-6ECF-954C-9422-7104743FB2D7}"/>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2448694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4134" y="4853510"/>
            <a:ext cx="12141517" cy="1442438"/>
          </a:xfrm>
        </p:spPr>
        <p:txBody>
          <a:bodyPr>
            <a:normAutofit/>
          </a:bodyPr>
          <a:lstStyle>
            <a:lvl1pPr marL="0" indent="0" algn="l">
              <a:spcBef>
                <a:spcPts val="0"/>
              </a:spcBef>
              <a:buNone/>
              <a:defRPr sz="3300" b="0" i="0">
                <a:solidFill>
                  <a:srgbClr val="525559"/>
                </a:solidFill>
                <a:latin typeface="Aleo Light"/>
                <a:cs typeface="Aleo Light"/>
              </a:defRPr>
            </a:lvl1pPr>
            <a:lvl2pPr marL="867221" indent="0" algn="ctr">
              <a:buNone/>
              <a:defRPr>
                <a:solidFill>
                  <a:schemeClr val="tx1">
                    <a:tint val="75000"/>
                  </a:schemeClr>
                </a:solidFill>
              </a:defRPr>
            </a:lvl2pPr>
            <a:lvl3pPr marL="1734444" indent="0" algn="ctr">
              <a:buNone/>
              <a:defRPr>
                <a:solidFill>
                  <a:schemeClr val="tx1">
                    <a:tint val="75000"/>
                  </a:schemeClr>
                </a:solidFill>
              </a:defRPr>
            </a:lvl3pPr>
            <a:lvl4pPr marL="2601665" indent="0" algn="ctr">
              <a:buNone/>
              <a:defRPr>
                <a:solidFill>
                  <a:schemeClr val="tx1">
                    <a:tint val="75000"/>
                  </a:schemeClr>
                </a:solidFill>
              </a:defRPr>
            </a:lvl4pPr>
            <a:lvl5pPr marL="3468887" indent="0" algn="ctr">
              <a:buNone/>
              <a:defRPr>
                <a:solidFill>
                  <a:schemeClr val="tx1">
                    <a:tint val="75000"/>
                  </a:schemeClr>
                </a:solidFill>
              </a:defRPr>
            </a:lvl5pPr>
            <a:lvl6pPr marL="4336108" indent="0" algn="ctr">
              <a:buNone/>
              <a:defRPr>
                <a:solidFill>
                  <a:schemeClr val="tx1">
                    <a:tint val="75000"/>
                  </a:schemeClr>
                </a:solidFill>
              </a:defRPr>
            </a:lvl6pPr>
            <a:lvl7pPr marL="5203330" indent="0" algn="ctr">
              <a:buNone/>
              <a:defRPr>
                <a:solidFill>
                  <a:schemeClr val="tx1">
                    <a:tint val="75000"/>
                  </a:schemeClr>
                </a:solidFill>
              </a:defRPr>
            </a:lvl7pPr>
            <a:lvl8pPr marL="6070552" indent="0" algn="ctr">
              <a:buNone/>
              <a:defRPr>
                <a:solidFill>
                  <a:schemeClr val="tx1">
                    <a:tint val="75000"/>
                  </a:schemeClr>
                </a:solidFill>
              </a:defRPr>
            </a:lvl8pPr>
            <a:lvl9pPr marL="6937773" indent="0" algn="ctr">
              <a:buNone/>
              <a:defRPr>
                <a:solidFill>
                  <a:schemeClr val="tx1">
                    <a:tint val="75000"/>
                  </a:schemeClr>
                </a:solidFill>
              </a:defRPr>
            </a:lvl9pPr>
          </a:lstStyle>
          <a:p>
            <a:r>
              <a:rPr lang="en-US"/>
              <a:t>Click to edit Master subtitle style</a:t>
            </a:r>
            <a:endParaRPr lang="en-US" dirty="0"/>
          </a:p>
        </p:txBody>
      </p:sp>
      <p:sp>
        <p:nvSpPr>
          <p:cNvPr id="12" name="Title 11"/>
          <p:cNvSpPr>
            <a:spLocks noGrp="1"/>
          </p:cNvSpPr>
          <p:nvPr>
            <p:ph type="title"/>
          </p:nvPr>
        </p:nvSpPr>
        <p:spPr>
          <a:xfrm>
            <a:off x="224133" y="3582988"/>
            <a:ext cx="15610523" cy="1354139"/>
          </a:xfrm>
        </p:spPr>
        <p:txBody>
          <a:bodyPr anchor="t"/>
          <a:lstStyle>
            <a:lvl1pPr algn="l">
              <a:defRPr sz="9899" b="0" i="0">
                <a:latin typeface="Maven Pro Regular"/>
                <a:cs typeface="Maven Pro Regular"/>
              </a:defRPr>
            </a:lvl1pPr>
          </a:lstStyle>
          <a:p>
            <a:r>
              <a:rPr lang="en-US"/>
              <a:t>Click to edit Master title style</a:t>
            </a:r>
            <a:endParaRPr lang="en-US" dirty="0"/>
          </a:p>
        </p:txBody>
      </p:sp>
    </p:spTree>
    <p:extLst>
      <p:ext uri="{BB962C8B-B14F-4D97-AF65-F5344CB8AC3E}">
        <p14:creationId xmlns:p14="http://schemas.microsoft.com/office/powerpoint/2010/main" val="91084153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a:t>Click to edit Master title style</a:t>
            </a:r>
            <a:endParaRPr lang="en-US" dirty="0"/>
          </a:p>
        </p:txBody>
      </p:sp>
      <p:sp>
        <p:nvSpPr>
          <p:cNvPr id="7" name="Text Placeholder 6"/>
          <p:cNvSpPr>
            <a:spLocks noGrp="1"/>
          </p:cNvSpPr>
          <p:nvPr>
            <p:ph type="body" sz="quarter" idx="10"/>
          </p:nvPr>
        </p:nvSpPr>
        <p:spPr>
          <a:xfrm>
            <a:off x="246040" y="3285822"/>
            <a:ext cx="16668811" cy="5872163"/>
          </a:xfrm>
        </p:spPr>
        <p:txBody>
          <a:bodyPr>
            <a:normAutofit/>
          </a:bodyPr>
          <a:lstStyle>
            <a:lvl1pPr>
              <a:lnSpc>
                <a:spcPct val="89000"/>
              </a:lnSpc>
              <a:defRPr sz="2100"/>
            </a:lvl1pPr>
            <a:lvl2pPr marL="1408035">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51420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a:t>Click to edit Master title style</a:t>
            </a:r>
            <a:endParaRPr lang="en-US" dirty="0"/>
          </a:p>
        </p:txBody>
      </p:sp>
      <p:sp>
        <p:nvSpPr>
          <p:cNvPr id="7" name="Text Placeholder 6"/>
          <p:cNvSpPr>
            <a:spLocks noGrp="1"/>
          </p:cNvSpPr>
          <p:nvPr>
            <p:ph type="body" sz="quarter" idx="10"/>
          </p:nvPr>
        </p:nvSpPr>
        <p:spPr>
          <a:xfrm>
            <a:off x="246040"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
        <p:nvSpPr>
          <p:cNvPr id="9" name="Text Placeholder 6"/>
          <p:cNvSpPr>
            <a:spLocks noGrp="1"/>
          </p:cNvSpPr>
          <p:nvPr>
            <p:ph type="body" sz="quarter" idx="11"/>
          </p:nvPr>
        </p:nvSpPr>
        <p:spPr>
          <a:xfrm>
            <a:off x="8616161"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23015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a:t>Click to edit Master title style</a:t>
            </a:r>
            <a:endParaRPr lang="en-US" dirty="0"/>
          </a:p>
        </p:txBody>
      </p:sp>
      <p:sp>
        <p:nvSpPr>
          <p:cNvPr id="7" name="Text Placeholder 6"/>
          <p:cNvSpPr>
            <a:spLocks noGrp="1"/>
          </p:cNvSpPr>
          <p:nvPr>
            <p:ph type="body" sz="quarter" idx="10"/>
          </p:nvPr>
        </p:nvSpPr>
        <p:spPr>
          <a:xfrm>
            <a:off x="246040" y="3354918"/>
            <a:ext cx="549700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
        <p:nvSpPr>
          <p:cNvPr id="9" name="Text Placeholder 6"/>
          <p:cNvSpPr>
            <a:spLocks noGrp="1"/>
          </p:cNvSpPr>
          <p:nvPr>
            <p:ph type="body" sz="quarter" idx="11"/>
          </p:nvPr>
        </p:nvSpPr>
        <p:spPr>
          <a:xfrm>
            <a:off x="11411493"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
        <p:nvSpPr>
          <p:cNvPr id="6" name="Text Placeholder 6"/>
          <p:cNvSpPr>
            <a:spLocks noGrp="1"/>
          </p:cNvSpPr>
          <p:nvPr>
            <p:ph type="body" sz="quarter" idx="12"/>
          </p:nvPr>
        </p:nvSpPr>
        <p:spPr>
          <a:xfrm>
            <a:off x="5825591"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080478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a:t>Click to edit Master title style</a:t>
            </a:r>
            <a:endParaRPr lang="en-US" dirty="0"/>
          </a:p>
        </p:txBody>
      </p:sp>
      <p:sp>
        <p:nvSpPr>
          <p:cNvPr id="7" name="Text Placeholder 6"/>
          <p:cNvSpPr>
            <a:spLocks noGrp="1"/>
          </p:cNvSpPr>
          <p:nvPr>
            <p:ph type="body" sz="quarter" idx="10"/>
          </p:nvPr>
        </p:nvSpPr>
        <p:spPr>
          <a:xfrm>
            <a:off x="246041" y="3354918"/>
            <a:ext cx="4104899"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a:t>Click to edit Master text styles</a:t>
            </a:r>
          </a:p>
          <a:p>
            <a:pPr lvl="1"/>
            <a:r>
              <a:rPr lang="en-US"/>
              <a:t>Second level</a:t>
            </a:r>
          </a:p>
        </p:txBody>
      </p:sp>
      <p:sp>
        <p:nvSpPr>
          <p:cNvPr id="9" name="Text Placeholder 6"/>
          <p:cNvSpPr>
            <a:spLocks noGrp="1"/>
          </p:cNvSpPr>
          <p:nvPr>
            <p:ph type="body" sz="quarter" idx="11"/>
          </p:nvPr>
        </p:nvSpPr>
        <p:spPr>
          <a:xfrm>
            <a:off x="1280360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a:t>Click to edit Master text styles</a:t>
            </a:r>
          </a:p>
          <a:p>
            <a:pPr lvl="1"/>
            <a:r>
              <a:rPr lang="en-US"/>
              <a:t>Second level</a:t>
            </a:r>
          </a:p>
        </p:txBody>
      </p:sp>
      <p:sp>
        <p:nvSpPr>
          <p:cNvPr id="6" name="Text Placeholder 6"/>
          <p:cNvSpPr>
            <a:spLocks noGrp="1"/>
          </p:cNvSpPr>
          <p:nvPr>
            <p:ph type="body" sz="quarter" idx="12"/>
          </p:nvPr>
        </p:nvSpPr>
        <p:spPr>
          <a:xfrm>
            <a:off x="4430810" y="3354918"/>
            <a:ext cx="4101803"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a:t>Click to edit Master text styles</a:t>
            </a:r>
          </a:p>
          <a:p>
            <a:pPr lvl="1"/>
            <a:r>
              <a:rPr lang="en-US"/>
              <a:t>Second level</a:t>
            </a:r>
          </a:p>
        </p:txBody>
      </p:sp>
      <p:sp>
        <p:nvSpPr>
          <p:cNvPr id="10" name="Text Placeholder 6"/>
          <p:cNvSpPr>
            <a:spLocks noGrp="1"/>
          </p:cNvSpPr>
          <p:nvPr>
            <p:ph type="body" sz="quarter" idx="13"/>
          </p:nvPr>
        </p:nvSpPr>
        <p:spPr>
          <a:xfrm>
            <a:off x="861248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7701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F812-8161-DE42-8B55-5D7C6561F0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EE838-79D0-2348-BD56-223F0DF8C94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4D20B6-A92D-8D47-AA0A-C96C443B31A7}"/>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B96CE36E-7804-E946-992E-04C02FA11D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51FAE8-C6E6-704B-91E9-51B032D65B05}"/>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3210438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7EE0-3708-FD4C-8FBB-C064F400F1D5}"/>
              </a:ext>
            </a:extLst>
          </p:cNvPr>
          <p:cNvSpPr>
            <a:spLocks noGrp="1"/>
          </p:cNvSpPr>
          <p:nvPr>
            <p:ph type="title"/>
          </p:nvPr>
        </p:nvSpPr>
        <p:spPr>
          <a:xfrm>
            <a:off x="1183437" y="2432419"/>
            <a:ext cx="14960084" cy="4058547"/>
          </a:xfrm>
        </p:spPr>
        <p:txBody>
          <a:bodyPr anchor="b"/>
          <a:lstStyle>
            <a:lvl1pPr>
              <a:defRPr sz="8536"/>
            </a:lvl1pPr>
          </a:lstStyle>
          <a:p>
            <a:r>
              <a:rPr lang="en-US"/>
              <a:t>Click to edit Master title style</a:t>
            </a:r>
          </a:p>
        </p:txBody>
      </p:sp>
      <p:sp>
        <p:nvSpPr>
          <p:cNvPr id="3" name="Text Placeholder 2">
            <a:extLst>
              <a:ext uri="{FF2B5EF4-FFF2-40B4-BE49-F238E27FC236}">
                <a16:creationId xmlns:a16="http://schemas.microsoft.com/office/drawing/2014/main" id="{F1DE6D5D-1649-2444-95BE-3FBE7C923F2E}"/>
              </a:ext>
            </a:extLst>
          </p:cNvPr>
          <p:cNvSpPr>
            <a:spLocks noGrp="1"/>
          </p:cNvSpPr>
          <p:nvPr>
            <p:ph type="body" idx="1"/>
          </p:nvPr>
        </p:nvSpPr>
        <p:spPr>
          <a:xfrm>
            <a:off x="1183437" y="6529362"/>
            <a:ext cx="14960084" cy="2134294"/>
          </a:xfrm>
        </p:spPr>
        <p:txBody>
          <a:bodyPr/>
          <a:lstStyle>
            <a:lvl1pPr marL="0" indent="0">
              <a:buNone/>
              <a:defRPr sz="3414">
                <a:solidFill>
                  <a:schemeClr val="tx1">
                    <a:tint val="75000"/>
                  </a:schemeClr>
                </a:solidFill>
              </a:defRPr>
            </a:lvl1pPr>
            <a:lvl2pPr marL="650458" indent="0">
              <a:buNone/>
              <a:defRPr sz="2845">
                <a:solidFill>
                  <a:schemeClr val="tx1">
                    <a:tint val="75000"/>
                  </a:schemeClr>
                </a:solidFill>
              </a:defRPr>
            </a:lvl2pPr>
            <a:lvl3pPr marL="1300917" indent="0">
              <a:buNone/>
              <a:defRPr sz="2561">
                <a:solidFill>
                  <a:schemeClr val="tx1">
                    <a:tint val="75000"/>
                  </a:schemeClr>
                </a:solidFill>
              </a:defRPr>
            </a:lvl3pPr>
            <a:lvl4pPr marL="1951375" indent="0">
              <a:buNone/>
              <a:defRPr sz="2276">
                <a:solidFill>
                  <a:schemeClr val="tx1">
                    <a:tint val="75000"/>
                  </a:schemeClr>
                </a:solidFill>
              </a:defRPr>
            </a:lvl4pPr>
            <a:lvl5pPr marL="2601834" indent="0">
              <a:buNone/>
              <a:defRPr sz="2276">
                <a:solidFill>
                  <a:schemeClr val="tx1">
                    <a:tint val="75000"/>
                  </a:schemeClr>
                </a:solidFill>
              </a:defRPr>
            </a:lvl5pPr>
            <a:lvl6pPr marL="3252292" indent="0">
              <a:buNone/>
              <a:defRPr sz="2276">
                <a:solidFill>
                  <a:schemeClr val="tx1">
                    <a:tint val="75000"/>
                  </a:schemeClr>
                </a:solidFill>
              </a:defRPr>
            </a:lvl6pPr>
            <a:lvl7pPr marL="3902751" indent="0">
              <a:buNone/>
              <a:defRPr sz="2276">
                <a:solidFill>
                  <a:schemeClr val="tx1">
                    <a:tint val="75000"/>
                  </a:schemeClr>
                </a:solidFill>
              </a:defRPr>
            </a:lvl7pPr>
            <a:lvl8pPr marL="4553209" indent="0">
              <a:buNone/>
              <a:defRPr sz="2276">
                <a:solidFill>
                  <a:schemeClr val="tx1">
                    <a:tint val="75000"/>
                  </a:schemeClr>
                </a:solidFill>
              </a:defRPr>
            </a:lvl8pPr>
            <a:lvl9pPr marL="5203668" indent="0">
              <a:buNone/>
              <a:defRPr sz="2276">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7475B1-1200-CB4E-BA50-7961854A646B}"/>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2F55AE57-1225-1243-A66A-94A8633D7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25C1FA-3243-8843-8D03-B7DB2BF5FD99}"/>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172447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CDC9-AA1E-A349-B93E-FEDACF1F3A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34F0FA-7F68-F945-9D48-76DC591B97CC}"/>
              </a:ext>
            </a:extLst>
          </p:cNvPr>
          <p:cNvSpPr>
            <a:spLocks noGrp="1"/>
          </p:cNvSpPr>
          <p:nvPr>
            <p:ph sz="half" idx="1"/>
          </p:nvPr>
        </p:nvSpPr>
        <p:spPr>
          <a:xfrm>
            <a:off x="1192470" y="2597290"/>
            <a:ext cx="7371636" cy="61905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83B717-068A-504F-87FA-1F393928F5CC}"/>
              </a:ext>
            </a:extLst>
          </p:cNvPr>
          <p:cNvSpPr>
            <a:spLocks noGrp="1"/>
          </p:cNvSpPr>
          <p:nvPr>
            <p:ph sz="half" idx="2"/>
          </p:nvPr>
        </p:nvSpPr>
        <p:spPr>
          <a:xfrm>
            <a:off x="8780919" y="2597290"/>
            <a:ext cx="7371636" cy="61905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992A1A-FEB4-D444-9861-9381764CA1B9}"/>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6" name="Footer Placeholder 5">
            <a:extLst>
              <a:ext uri="{FF2B5EF4-FFF2-40B4-BE49-F238E27FC236}">
                <a16:creationId xmlns:a16="http://schemas.microsoft.com/office/drawing/2014/main" id="{E5191BBB-FE1F-284F-825F-7F5E9EFCCC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EF6067-F061-3C40-88F0-8C5B11E57FF7}"/>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238682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8C630-25DE-2547-AC7C-FD20423F78F7}"/>
              </a:ext>
            </a:extLst>
          </p:cNvPr>
          <p:cNvSpPr>
            <a:spLocks noGrp="1"/>
          </p:cNvSpPr>
          <p:nvPr>
            <p:ph type="title"/>
          </p:nvPr>
        </p:nvSpPr>
        <p:spPr>
          <a:xfrm>
            <a:off x="1194730" y="519459"/>
            <a:ext cx="14960084" cy="18858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A49843-5F20-6847-B132-F825B040ADD7}"/>
              </a:ext>
            </a:extLst>
          </p:cNvPr>
          <p:cNvSpPr>
            <a:spLocks noGrp="1"/>
          </p:cNvSpPr>
          <p:nvPr>
            <p:ph type="body" idx="1"/>
          </p:nvPr>
        </p:nvSpPr>
        <p:spPr>
          <a:xfrm>
            <a:off x="1194730" y="2391766"/>
            <a:ext cx="7337758" cy="1172167"/>
          </a:xfrm>
        </p:spPr>
        <p:txBody>
          <a:bodyPr anchor="b"/>
          <a:lstStyle>
            <a:lvl1pPr marL="0" indent="0">
              <a:buNone/>
              <a:defRPr sz="3414" b="1"/>
            </a:lvl1pPr>
            <a:lvl2pPr marL="650458" indent="0">
              <a:buNone/>
              <a:defRPr sz="2845" b="1"/>
            </a:lvl2pPr>
            <a:lvl3pPr marL="1300917" indent="0">
              <a:buNone/>
              <a:defRPr sz="2561" b="1"/>
            </a:lvl3pPr>
            <a:lvl4pPr marL="1951375" indent="0">
              <a:buNone/>
              <a:defRPr sz="2276" b="1"/>
            </a:lvl4pPr>
            <a:lvl5pPr marL="2601834" indent="0">
              <a:buNone/>
              <a:defRPr sz="2276" b="1"/>
            </a:lvl5pPr>
            <a:lvl6pPr marL="3252292" indent="0">
              <a:buNone/>
              <a:defRPr sz="2276" b="1"/>
            </a:lvl6pPr>
            <a:lvl7pPr marL="3902751" indent="0">
              <a:buNone/>
              <a:defRPr sz="2276" b="1"/>
            </a:lvl7pPr>
            <a:lvl8pPr marL="4553209" indent="0">
              <a:buNone/>
              <a:defRPr sz="2276" b="1"/>
            </a:lvl8pPr>
            <a:lvl9pPr marL="5203668" indent="0">
              <a:buNone/>
              <a:defRPr sz="2276" b="1"/>
            </a:lvl9pPr>
          </a:lstStyle>
          <a:p>
            <a:pPr lvl="0"/>
            <a:r>
              <a:rPr lang="en-US"/>
              <a:t>Edit Master text styles</a:t>
            </a:r>
          </a:p>
        </p:txBody>
      </p:sp>
      <p:sp>
        <p:nvSpPr>
          <p:cNvPr id="4" name="Content Placeholder 3">
            <a:extLst>
              <a:ext uri="{FF2B5EF4-FFF2-40B4-BE49-F238E27FC236}">
                <a16:creationId xmlns:a16="http://schemas.microsoft.com/office/drawing/2014/main" id="{C756125B-C5D3-A448-B269-B696188C2606}"/>
              </a:ext>
            </a:extLst>
          </p:cNvPr>
          <p:cNvSpPr>
            <a:spLocks noGrp="1"/>
          </p:cNvSpPr>
          <p:nvPr>
            <p:ph sz="half" idx="2"/>
          </p:nvPr>
        </p:nvSpPr>
        <p:spPr>
          <a:xfrm>
            <a:off x="1194730" y="3563933"/>
            <a:ext cx="7337758" cy="52420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8812E6-5F31-FB4E-8BD4-9B3BA0D636DE}"/>
              </a:ext>
            </a:extLst>
          </p:cNvPr>
          <p:cNvSpPr>
            <a:spLocks noGrp="1"/>
          </p:cNvSpPr>
          <p:nvPr>
            <p:ph type="body" sz="quarter" idx="3"/>
          </p:nvPr>
        </p:nvSpPr>
        <p:spPr>
          <a:xfrm>
            <a:off x="8780919" y="2391766"/>
            <a:ext cx="7373895" cy="1172167"/>
          </a:xfrm>
        </p:spPr>
        <p:txBody>
          <a:bodyPr anchor="b"/>
          <a:lstStyle>
            <a:lvl1pPr marL="0" indent="0">
              <a:buNone/>
              <a:defRPr sz="3414" b="1"/>
            </a:lvl1pPr>
            <a:lvl2pPr marL="650458" indent="0">
              <a:buNone/>
              <a:defRPr sz="2845" b="1"/>
            </a:lvl2pPr>
            <a:lvl3pPr marL="1300917" indent="0">
              <a:buNone/>
              <a:defRPr sz="2561" b="1"/>
            </a:lvl3pPr>
            <a:lvl4pPr marL="1951375" indent="0">
              <a:buNone/>
              <a:defRPr sz="2276" b="1"/>
            </a:lvl4pPr>
            <a:lvl5pPr marL="2601834" indent="0">
              <a:buNone/>
              <a:defRPr sz="2276" b="1"/>
            </a:lvl5pPr>
            <a:lvl6pPr marL="3252292" indent="0">
              <a:buNone/>
              <a:defRPr sz="2276" b="1"/>
            </a:lvl6pPr>
            <a:lvl7pPr marL="3902751" indent="0">
              <a:buNone/>
              <a:defRPr sz="2276" b="1"/>
            </a:lvl7pPr>
            <a:lvl8pPr marL="4553209" indent="0">
              <a:buNone/>
              <a:defRPr sz="2276" b="1"/>
            </a:lvl8pPr>
            <a:lvl9pPr marL="5203668" indent="0">
              <a:buNone/>
              <a:defRPr sz="2276" b="1"/>
            </a:lvl9pPr>
          </a:lstStyle>
          <a:p>
            <a:pPr lvl="0"/>
            <a:r>
              <a:rPr lang="en-US"/>
              <a:t>Edit Master text styles</a:t>
            </a:r>
          </a:p>
        </p:txBody>
      </p:sp>
      <p:sp>
        <p:nvSpPr>
          <p:cNvPr id="6" name="Content Placeholder 5">
            <a:extLst>
              <a:ext uri="{FF2B5EF4-FFF2-40B4-BE49-F238E27FC236}">
                <a16:creationId xmlns:a16="http://schemas.microsoft.com/office/drawing/2014/main" id="{B91E9AB4-BD20-BA46-B92D-59A397CBF618}"/>
              </a:ext>
            </a:extLst>
          </p:cNvPr>
          <p:cNvSpPr>
            <a:spLocks noGrp="1"/>
          </p:cNvSpPr>
          <p:nvPr>
            <p:ph sz="quarter" idx="4"/>
          </p:nvPr>
        </p:nvSpPr>
        <p:spPr>
          <a:xfrm>
            <a:off x="8780919" y="3563933"/>
            <a:ext cx="7373895" cy="524200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D23922-3AD9-B24D-B052-E2E042B7AF7C}"/>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8" name="Footer Placeholder 7">
            <a:extLst>
              <a:ext uri="{FF2B5EF4-FFF2-40B4-BE49-F238E27FC236}">
                <a16:creationId xmlns:a16="http://schemas.microsoft.com/office/drawing/2014/main" id="{A1468393-2DE1-A04A-871B-E156815507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F3381B-88F0-2D47-B715-93875820C787}"/>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304463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35B1-9880-2845-8AC1-25657099A7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461326-3763-CE41-B98F-A63C3D7E0E14}"/>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4" name="Footer Placeholder 3">
            <a:extLst>
              <a:ext uri="{FF2B5EF4-FFF2-40B4-BE49-F238E27FC236}">
                <a16:creationId xmlns:a16="http://schemas.microsoft.com/office/drawing/2014/main" id="{A0E5A844-B60C-3E41-AC16-A92F893406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8789DB-D75F-F64D-8E2C-28A9EBCB8625}"/>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1565760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85E80A-CF58-1946-90F5-02661C2B44DB}"/>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3" name="Footer Placeholder 2">
            <a:extLst>
              <a:ext uri="{FF2B5EF4-FFF2-40B4-BE49-F238E27FC236}">
                <a16:creationId xmlns:a16="http://schemas.microsoft.com/office/drawing/2014/main" id="{B5A5E6E9-1D2B-874D-AD30-5C0C8154F4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085A61-59B7-A043-BC83-905DE3FCA586}"/>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132383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452E-9F69-9844-8E1F-C856D5F4033A}"/>
              </a:ext>
            </a:extLst>
          </p:cNvPr>
          <p:cNvSpPr>
            <a:spLocks noGrp="1"/>
          </p:cNvSpPr>
          <p:nvPr>
            <p:ph type="title"/>
          </p:nvPr>
        </p:nvSpPr>
        <p:spPr>
          <a:xfrm>
            <a:off x="1194730" y="650452"/>
            <a:ext cx="5594222" cy="2276581"/>
          </a:xfrm>
        </p:spPr>
        <p:txBody>
          <a:bodyPr anchor="b"/>
          <a:lstStyle>
            <a:lvl1pPr>
              <a:defRPr sz="4553"/>
            </a:lvl1pPr>
          </a:lstStyle>
          <a:p>
            <a:r>
              <a:rPr lang="en-US"/>
              <a:t>Click to edit Master title style</a:t>
            </a:r>
          </a:p>
        </p:txBody>
      </p:sp>
      <p:sp>
        <p:nvSpPr>
          <p:cNvPr id="3" name="Content Placeholder 2">
            <a:extLst>
              <a:ext uri="{FF2B5EF4-FFF2-40B4-BE49-F238E27FC236}">
                <a16:creationId xmlns:a16="http://schemas.microsoft.com/office/drawing/2014/main" id="{223AA734-FB2E-9F4E-8AF6-A76F03D86E49}"/>
              </a:ext>
            </a:extLst>
          </p:cNvPr>
          <p:cNvSpPr>
            <a:spLocks noGrp="1"/>
          </p:cNvSpPr>
          <p:nvPr>
            <p:ph idx="1"/>
          </p:nvPr>
        </p:nvSpPr>
        <p:spPr>
          <a:xfrm>
            <a:off x="7373895" y="1404796"/>
            <a:ext cx="8780919" cy="6933634"/>
          </a:xfrm>
        </p:spPr>
        <p:txBody>
          <a:bodyPr/>
          <a:lstStyle>
            <a:lvl1pPr>
              <a:defRPr sz="4553"/>
            </a:lvl1pPr>
            <a:lvl2pPr>
              <a:defRPr sz="3984"/>
            </a:lvl2pPr>
            <a:lvl3pPr>
              <a:defRPr sz="3414"/>
            </a:lvl3pPr>
            <a:lvl4pPr>
              <a:defRPr sz="2845"/>
            </a:lvl4pPr>
            <a:lvl5pPr>
              <a:defRPr sz="2845"/>
            </a:lvl5pPr>
            <a:lvl6pPr>
              <a:defRPr sz="2845"/>
            </a:lvl6pPr>
            <a:lvl7pPr>
              <a:defRPr sz="2845"/>
            </a:lvl7pPr>
            <a:lvl8pPr>
              <a:defRPr sz="2845"/>
            </a:lvl8pPr>
            <a:lvl9pPr>
              <a:defRPr sz="284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58407F-8F23-9945-A51B-B99B8877890D}"/>
              </a:ext>
            </a:extLst>
          </p:cNvPr>
          <p:cNvSpPr>
            <a:spLocks noGrp="1"/>
          </p:cNvSpPr>
          <p:nvPr>
            <p:ph type="body" sz="half" idx="2"/>
          </p:nvPr>
        </p:nvSpPr>
        <p:spPr>
          <a:xfrm>
            <a:off x="1194730" y="2927032"/>
            <a:ext cx="5594222" cy="5422690"/>
          </a:xfrm>
        </p:spPr>
        <p:txBody>
          <a:bodyPr/>
          <a:lstStyle>
            <a:lvl1pPr marL="0" indent="0">
              <a:buNone/>
              <a:defRPr sz="2276"/>
            </a:lvl1pPr>
            <a:lvl2pPr marL="650458" indent="0">
              <a:buNone/>
              <a:defRPr sz="1992"/>
            </a:lvl2pPr>
            <a:lvl3pPr marL="1300917" indent="0">
              <a:buNone/>
              <a:defRPr sz="1707"/>
            </a:lvl3pPr>
            <a:lvl4pPr marL="1951375" indent="0">
              <a:buNone/>
              <a:defRPr sz="1423"/>
            </a:lvl4pPr>
            <a:lvl5pPr marL="2601834" indent="0">
              <a:buNone/>
              <a:defRPr sz="1423"/>
            </a:lvl5pPr>
            <a:lvl6pPr marL="3252292" indent="0">
              <a:buNone/>
              <a:defRPr sz="1423"/>
            </a:lvl6pPr>
            <a:lvl7pPr marL="3902751" indent="0">
              <a:buNone/>
              <a:defRPr sz="1423"/>
            </a:lvl7pPr>
            <a:lvl8pPr marL="4553209" indent="0">
              <a:buNone/>
              <a:defRPr sz="1423"/>
            </a:lvl8pPr>
            <a:lvl9pPr marL="5203668" indent="0">
              <a:buNone/>
              <a:defRPr sz="1423"/>
            </a:lvl9pPr>
          </a:lstStyle>
          <a:p>
            <a:pPr lvl="0"/>
            <a:r>
              <a:rPr lang="en-US"/>
              <a:t>Edit Master text styles</a:t>
            </a:r>
          </a:p>
        </p:txBody>
      </p:sp>
      <p:sp>
        <p:nvSpPr>
          <p:cNvPr id="5" name="Date Placeholder 4">
            <a:extLst>
              <a:ext uri="{FF2B5EF4-FFF2-40B4-BE49-F238E27FC236}">
                <a16:creationId xmlns:a16="http://schemas.microsoft.com/office/drawing/2014/main" id="{D651B2CF-A6AC-AC45-820A-B266224925A4}"/>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6" name="Footer Placeholder 5">
            <a:extLst>
              <a:ext uri="{FF2B5EF4-FFF2-40B4-BE49-F238E27FC236}">
                <a16:creationId xmlns:a16="http://schemas.microsoft.com/office/drawing/2014/main" id="{C6637288-E852-864C-ABEE-F882DB075D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589044-1947-E143-BD1B-D1CEF4DEECEA}"/>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3345086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E6EE0-8B1D-4644-967F-A262FC330CD5}"/>
              </a:ext>
            </a:extLst>
          </p:cNvPr>
          <p:cNvSpPr>
            <a:spLocks noGrp="1"/>
          </p:cNvSpPr>
          <p:nvPr>
            <p:ph type="title"/>
          </p:nvPr>
        </p:nvSpPr>
        <p:spPr>
          <a:xfrm>
            <a:off x="1194730" y="650452"/>
            <a:ext cx="5594222" cy="2276581"/>
          </a:xfrm>
        </p:spPr>
        <p:txBody>
          <a:bodyPr anchor="b"/>
          <a:lstStyle>
            <a:lvl1pPr>
              <a:defRPr sz="4553"/>
            </a:lvl1pPr>
          </a:lstStyle>
          <a:p>
            <a:r>
              <a:rPr lang="en-US"/>
              <a:t>Click to edit Master title style</a:t>
            </a:r>
          </a:p>
        </p:txBody>
      </p:sp>
      <p:sp>
        <p:nvSpPr>
          <p:cNvPr id="3" name="Picture Placeholder 2">
            <a:extLst>
              <a:ext uri="{FF2B5EF4-FFF2-40B4-BE49-F238E27FC236}">
                <a16:creationId xmlns:a16="http://schemas.microsoft.com/office/drawing/2014/main" id="{DF0FB097-FF59-A64E-8711-0C6B80090731}"/>
              </a:ext>
            </a:extLst>
          </p:cNvPr>
          <p:cNvSpPr>
            <a:spLocks noGrp="1"/>
          </p:cNvSpPr>
          <p:nvPr>
            <p:ph type="pic" idx="1"/>
          </p:nvPr>
        </p:nvSpPr>
        <p:spPr>
          <a:xfrm>
            <a:off x="7373895" y="1404796"/>
            <a:ext cx="8780919" cy="6933634"/>
          </a:xfrm>
        </p:spPr>
        <p:txBody>
          <a:bodyPr/>
          <a:lstStyle>
            <a:lvl1pPr marL="0" indent="0">
              <a:buNone/>
              <a:defRPr sz="4553"/>
            </a:lvl1pPr>
            <a:lvl2pPr marL="650458" indent="0">
              <a:buNone/>
              <a:defRPr sz="3984"/>
            </a:lvl2pPr>
            <a:lvl3pPr marL="1300917" indent="0">
              <a:buNone/>
              <a:defRPr sz="3414"/>
            </a:lvl3pPr>
            <a:lvl4pPr marL="1951375" indent="0">
              <a:buNone/>
              <a:defRPr sz="2845"/>
            </a:lvl4pPr>
            <a:lvl5pPr marL="2601834" indent="0">
              <a:buNone/>
              <a:defRPr sz="2845"/>
            </a:lvl5pPr>
            <a:lvl6pPr marL="3252292" indent="0">
              <a:buNone/>
              <a:defRPr sz="2845"/>
            </a:lvl6pPr>
            <a:lvl7pPr marL="3902751" indent="0">
              <a:buNone/>
              <a:defRPr sz="2845"/>
            </a:lvl7pPr>
            <a:lvl8pPr marL="4553209" indent="0">
              <a:buNone/>
              <a:defRPr sz="2845"/>
            </a:lvl8pPr>
            <a:lvl9pPr marL="5203668" indent="0">
              <a:buNone/>
              <a:defRPr sz="2845"/>
            </a:lvl9pPr>
          </a:lstStyle>
          <a:p>
            <a:endParaRPr lang="en-US"/>
          </a:p>
        </p:txBody>
      </p:sp>
      <p:sp>
        <p:nvSpPr>
          <p:cNvPr id="4" name="Text Placeholder 3">
            <a:extLst>
              <a:ext uri="{FF2B5EF4-FFF2-40B4-BE49-F238E27FC236}">
                <a16:creationId xmlns:a16="http://schemas.microsoft.com/office/drawing/2014/main" id="{C37554DE-8FE9-8542-9E9E-7FDCBCBBB39D}"/>
              </a:ext>
            </a:extLst>
          </p:cNvPr>
          <p:cNvSpPr>
            <a:spLocks noGrp="1"/>
          </p:cNvSpPr>
          <p:nvPr>
            <p:ph type="body" sz="half" idx="2"/>
          </p:nvPr>
        </p:nvSpPr>
        <p:spPr>
          <a:xfrm>
            <a:off x="1194730" y="2927032"/>
            <a:ext cx="5594222" cy="5422690"/>
          </a:xfrm>
        </p:spPr>
        <p:txBody>
          <a:bodyPr/>
          <a:lstStyle>
            <a:lvl1pPr marL="0" indent="0">
              <a:buNone/>
              <a:defRPr sz="2276"/>
            </a:lvl1pPr>
            <a:lvl2pPr marL="650458" indent="0">
              <a:buNone/>
              <a:defRPr sz="1992"/>
            </a:lvl2pPr>
            <a:lvl3pPr marL="1300917" indent="0">
              <a:buNone/>
              <a:defRPr sz="1707"/>
            </a:lvl3pPr>
            <a:lvl4pPr marL="1951375" indent="0">
              <a:buNone/>
              <a:defRPr sz="1423"/>
            </a:lvl4pPr>
            <a:lvl5pPr marL="2601834" indent="0">
              <a:buNone/>
              <a:defRPr sz="1423"/>
            </a:lvl5pPr>
            <a:lvl6pPr marL="3252292" indent="0">
              <a:buNone/>
              <a:defRPr sz="1423"/>
            </a:lvl6pPr>
            <a:lvl7pPr marL="3902751" indent="0">
              <a:buNone/>
              <a:defRPr sz="1423"/>
            </a:lvl7pPr>
            <a:lvl8pPr marL="4553209" indent="0">
              <a:buNone/>
              <a:defRPr sz="1423"/>
            </a:lvl8pPr>
            <a:lvl9pPr marL="5203668" indent="0">
              <a:buNone/>
              <a:defRPr sz="1423"/>
            </a:lvl9pPr>
          </a:lstStyle>
          <a:p>
            <a:pPr lvl="0"/>
            <a:r>
              <a:rPr lang="en-US"/>
              <a:t>Edit Master text styles</a:t>
            </a:r>
          </a:p>
        </p:txBody>
      </p:sp>
      <p:sp>
        <p:nvSpPr>
          <p:cNvPr id="5" name="Date Placeholder 4">
            <a:extLst>
              <a:ext uri="{FF2B5EF4-FFF2-40B4-BE49-F238E27FC236}">
                <a16:creationId xmlns:a16="http://schemas.microsoft.com/office/drawing/2014/main" id="{73D48307-1D42-F54B-81D8-99DADFDCC72D}"/>
              </a:ext>
            </a:extLst>
          </p:cNvPr>
          <p:cNvSpPr>
            <a:spLocks noGrp="1"/>
          </p:cNvSpPr>
          <p:nvPr>
            <p:ph type="dt" sz="half" idx="10"/>
          </p:nvPr>
        </p:nvSpPr>
        <p:spPr/>
        <p:txBody>
          <a:bodyPr/>
          <a:lstStyle/>
          <a:p>
            <a:fld id="{7874A0C5-8217-4E48-BECB-27A058B4B8EB}" type="datetimeFigureOut">
              <a:rPr lang="en-US" smtClean="0"/>
              <a:t>9/27/2018</a:t>
            </a:fld>
            <a:endParaRPr lang="en-US"/>
          </a:p>
        </p:txBody>
      </p:sp>
      <p:sp>
        <p:nvSpPr>
          <p:cNvPr id="6" name="Footer Placeholder 5">
            <a:extLst>
              <a:ext uri="{FF2B5EF4-FFF2-40B4-BE49-F238E27FC236}">
                <a16:creationId xmlns:a16="http://schemas.microsoft.com/office/drawing/2014/main" id="{30AAE712-63AB-0E45-BF77-A74B496AD5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19B49C-81FA-CB4F-AEA9-227949440B0B}"/>
              </a:ext>
            </a:extLst>
          </p:cNvPr>
          <p:cNvSpPr>
            <a:spLocks noGrp="1"/>
          </p:cNvSpPr>
          <p:nvPr>
            <p:ph type="sldNum" sz="quarter" idx="12"/>
          </p:nvPr>
        </p:nvSpPr>
        <p:spPr/>
        <p:txBody>
          <a:bodyPr/>
          <a:lstStyle/>
          <a:p>
            <a:fld id="{7E4643A6-2623-2242-BD8E-E40020DA3B31}" type="slidenum">
              <a:rPr lang="en-US" smtClean="0"/>
              <a:t>‹#›</a:t>
            </a:fld>
            <a:endParaRPr lang="en-US"/>
          </a:p>
        </p:txBody>
      </p:sp>
    </p:spTree>
    <p:extLst>
      <p:ext uri="{BB962C8B-B14F-4D97-AF65-F5344CB8AC3E}">
        <p14:creationId xmlns:p14="http://schemas.microsoft.com/office/powerpoint/2010/main" val="3235465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7C9E49-BE17-8D47-81B9-F75EFDFA7489}"/>
              </a:ext>
            </a:extLst>
          </p:cNvPr>
          <p:cNvSpPr>
            <a:spLocks noGrp="1"/>
          </p:cNvSpPr>
          <p:nvPr>
            <p:ph type="title"/>
          </p:nvPr>
        </p:nvSpPr>
        <p:spPr>
          <a:xfrm>
            <a:off x="1192471" y="519459"/>
            <a:ext cx="14960084" cy="18858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A6F08ED-B280-C942-B22D-B9A1F28520AB}"/>
              </a:ext>
            </a:extLst>
          </p:cNvPr>
          <p:cNvSpPr>
            <a:spLocks noGrp="1"/>
          </p:cNvSpPr>
          <p:nvPr>
            <p:ph type="body" idx="1"/>
          </p:nvPr>
        </p:nvSpPr>
        <p:spPr>
          <a:xfrm>
            <a:off x="1192471" y="2597290"/>
            <a:ext cx="14960084" cy="61905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1E19A7-538F-6041-8097-3AC10AB6E32B}"/>
              </a:ext>
            </a:extLst>
          </p:cNvPr>
          <p:cNvSpPr>
            <a:spLocks noGrp="1"/>
          </p:cNvSpPr>
          <p:nvPr>
            <p:ph type="dt" sz="half" idx="2"/>
          </p:nvPr>
        </p:nvSpPr>
        <p:spPr>
          <a:xfrm>
            <a:off x="1192470" y="9043086"/>
            <a:ext cx="3902631" cy="519458"/>
          </a:xfrm>
          <a:prstGeom prst="rect">
            <a:avLst/>
          </a:prstGeom>
        </p:spPr>
        <p:txBody>
          <a:bodyPr vert="horz" lIns="91440" tIns="45720" rIns="91440" bIns="45720" rtlCol="0" anchor="ctr"/>
          <a:lstStyle>
            <a:lvl1pPr algn="l">
              <a:defRPr sz="1707">
                <a:solidFill>
                  <a:schemeClr val="tx1">
                    <a:tint val="75000"/>
                  </a:schemeClr>
                </a:solidFill>
              </a:defRPr>
            </a:lvl1pPr>
          </a:lstStyle>
          <a:p>
            <a:fld id="{7874A0C5-8217-4E48-BECB-27A058B4B8EB}" type="datetimeFigureOut">
              <a:rPr lang="en-US" smtClean="0"/>
              <a:t>9/27/2018</a:t>
            </a:fld>
            <a:endParaRPr lang="en-US"/>
          </a:p>
        </p:txBody>
      </p:sp>
      <p:sp>
        <p:nvSpPr>
          <p:cNvPr id="5" name="Footer Placeholder 4">
            <a:extLst>
              <a:ext uri="{FF2B5EF4-FFF2-40B4-BE49-F238E27FC236}">
                <a16:creationId xmlns:a16="http://schemas.microsoft.com/office/drawing/2014/main" id="{F46B6AFB-144E-0B40-870C-B334E4E9D41C}"/>
              </a:ext>
            </a:extLst>
          </p:cNvPr>
          <p:cNvSpPr>
            <a:spLocks noGrp="1"/>
          </p:cNvSpPr>
          <p:nvPr>
            <p:ph type="ftr" sz="quarter" idx="3"/>
          </p:nvPr>
        </p:nvSpPr>
        <p:spPr>
          <a:xfrm>
            <a:off x="5745540" y="9043086"/>
            <a:ext cx="5853946" cy="519458"/>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A67D5D-7A2D-6A42-8FF3-2BCB2F6A1442}"/>
              </a:ext>
            </a:extLst>
          </p:cNvPr>
          <p:cNvSpPr>
            <a:spLocks noGrp="1"/>
          </p:cNvSpPr>
          <p:nvPr>
            <p:ph type="sldNum" sz="quarter" idx="4"/>
          </p:nvPr>
        </p:nvSpPr>
        <p:spPr>
          <a:xfrm>
            <a:off x="12249924" y="9043086"/>
            <a:ext cx="3902631" cy="519458"/>
          </a:xfrm>
          <a:prstGeom prst="rect">
            <a:avLst/>
          </a:prstGeom>
        </p:spPr>
        <p:txBody>
          <a:bodyPr vert="horz" lIns="91440" tIns="45720" rIns="91440" bIns="45720" rtlCol="0" anchor="ctr"/>
          <a:lstStyle>
            <a:lvl1pPr algn="r">
              <a:defRPr sz="1707">
                <a:solidFill>
                  <a:schemeClr val="tx1">
                    <a:tint val="75000"/>
                  </a:schemeClr>
                </a:solidFill>
              </a:defRPr>
            </a:lvl1pPr>
          </a:lstStyle>
          <a:p>
            <a:fld id="{7E4643A6-2623-2242-BD8E-E40020DA3B31}" type="slidenum">
              <a:rPr lang="en-US" smtClean="0"/>
              <a:t>‹#›</a:t>
            </a:fld>
            <a:endParaRPr lang="en-US"/>
          </a:p>
        </p:txBody>
      </p:sp>
    </p:spTree>
    <p:extLst>
      <p:ext uri="{BB962C8B-B14F-4D97-AF65-F5344CB8AC3E}">
        <p14:creationId xmlns:p14="http://schemas.microsoft.com/office/powerpoint/2010/main" val="3986776008"/>
      </p:ext>
    </p:extLst>
  </p:cSld>
  <p:clrMap bg1="lt1" tx1="dk1" bg2="lt2" tx2="dk2" accent1="accent1" accent2="accent2" accent3="accent3" accent4="accent4" accent5="accent5" accent6="accent6" hlink="hlink" folHlink="folHlink"/>
  <p:sldLayoutIdLst>
    <p:sldLayoutId id="2147493728" r:id="rId1"/>
    <p:sldLayoutId id="2147493729" r:id="rId2"/>
    <p:sldLayoutId id="2147493730" r:id="rId3"/>
    <p:sldLayoutId id="2147493731" r:id="rId4"/>
    <p:sldLayoutId id="2147493732" r:id="rId5"/>
    <p:sldLayoutId id="2147493733" r:id="rId6"/>
    <p:sldLayoutId id="2147493734" r:id="rId7"/>
    <p:sldLayoutId id="2147493735" r:id="rId8"/>
    <p:sldLayoutId id="2147493736" r:id="rId9"/>
    <p:sldLayoutId id="2147493737" r:id="rId10"/>
    <p:sldLayoutId id="2147493738" r:id="rId11"/>
    <p:sldLayoutId id="2147493726" r:id="rId12"/>
    <p:sldLayoutId id="2147493714" r:id="rId13"/>
    <p:sldLayoutId id="2147493715" r:id="rId14"/>
    <p:sldLayoutId id="2147493716" r:id="rId15"/>
    <p:sldLayoutId id="2147493717" r:id="rId16"/>
  </p:sldLayoutIdLst>
  <p:txStyles>
    <p:titleStyle>
      <a:lvl1pPr algn="l" defTabSz="1300917" rtl="0" eaLnBrk="1" latinLnBrk="0" hangingPunct="1">
        <a:lnSpc>
          <a:spcPct val="90000"/>
        </a:lnSpc>
        <a:spcBef>
          <a:spcPct val="0"/>
        </a:spcBef>
        <a:buNone/>
        <a:defRPr sz="6260" kern="1200">
          <a:solidFill>
            <a:schemeClr val="tx1"/>
          </a:solidFill>
          <a:latin typeface="+mj-lt"/>
          <a:ea typeface="+mj-ea"/>
          <a:cs typeface="+mj-cs"/>
        </a:defRPr>
      </a:lvl1pPr>
    </p:titleStyle>
    <p:bodyStyle>
      <a:lvl1pPr marL="325229" indent="-325229" algn="l" defTabSz="1300917" rtl="0" eaLnBrk="1" latinLnBrk="0" hangingPunct="1">
        <a:lnSpc>
          <a:spcPct val="90000"/>
        </a:lnSpc>
        <a:spcBef>
          <a:spcPts val="1423"/>
        </a:spcBef>
        <a:buFont typeface="Arial" panose="020B0604020202020204" pitchFamily="34" charset="0"/>
        <a:buChar char="•"/>
        <a:defRPr sz="3984" kern="1200">
          <a:solidFill>
            <a:schemeClr val="tx1"/>
          </a:solidFill>
          <a:latin typeface="+mn-lt"/>
          <a:ea typeface="+mn-ea"/>
          <a:cs typeface="+mn-cs"/>
        </a:defRPr>
      </a:lvl1pPr>
      <a:lvl2pPr marL="975688" indent="-325229" algn="l" defTabSz="1300917" rtl="0" eaLnBrk="1" latinLnBrk="0" hangingPunct="1">
        <a:lnSpc>
          <a:spcPct val="90000"/>
        </a:lnSpc>
        <a:spcBef>
          <a:spcPts val="711"/>
        </a:spcBef>
        <a:buFont typeface="Arial" panose="020B0604020202020204" pitchFamily="34" charset="0"/>
        <a:buChar char="•"/>
        <a:defRPr sz="3414" kern="1200">
          <a:solidFill>
            <a:schemeClr val="tx1"/>
          </a:solidFill>
          <a:latin typeface="+mn-lt"/>
          <a:ea typeface="+mn-ea"/>
          <a:cs typeface="+mn-cs"/>
        </a:defRPr>
      </a:lvl2pPr>
      <a:lvl3pPr marL="1626146" indent="-325229" algn="l" defTabSz="1300917" rtl="0" eaLnBrk="1" latinLnBrk="0" hangingPunct="1">
        <a:lnSpc>
          <a:spcPct val="90000"/>
        </a:lnSpc>
        <a:spcBef>
          <a:spcPts val="711"/>
        </a:spcBef>
        <a:buFont typeface="Arial" panose="020B0604020202020204" pitchFamily="34" charset="0"/>
        <a:buChar char="•"/>
        <a:defRPr sz="2845" kern="1200">
          <a:solidFill>
            <a:schemeClr val="tx1"/>
          </a:solidFill>
          <a:latin typeface="+mn-lt"/>
          <a:ea typeface="+mn-ea"/>
          <a:cs typeface="+mn-cs"/>
        </a:defRPr>
      </a:lvl3pPr>
      <a:lvl4pPr marL="2276605"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4pPr>
      <a:lvl5pPr marL="2927063"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5pPr>
      <a:lvl6pPr marL="3577521"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6pPr>
      <a:lvl7pPr marL="4227980"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7pPr>
      <a:lvl8pPr marL="4878438"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8pPr>
      <a:lvl9pPr marL="5528897" indent="-325229" algn="l" defTabSz="1300917" rtl="0" eaLnBrk="1" latinLnBrk="0" hangingPunct="1">
        <a:lnSpc>
          <a:spcPct val="90000"/>
        </a:lnSpc>
        <a:spcBef>
          <a:spcPts val="711"/>
        </a:spcBef>
        <a:buFont typeface="Arial" panose="020B0604020202020204" pitchFamily="34" charset="0"/>
        <a:buChar char="•"/>
        <a:defRPr sz="2561" kern="1200">
          <a:solidFill>
            <a:schemeClr val="tx1"/>
          </a:solidFill>
          <a:latin typeface="+mn-lt"/>
          <a:ea typeface="+mn-ea"/>
          <a:cs typeface="+mn-cs"/>
        </a:defRPr>
      </a:lvl9pPr>
    </p:bodyStyle>
    <p:otherStyle>
      <a:defPPr>
        <a:defRPr lang="en-US"/>
      </a:defPPr>
      <a:lvl1pPr marL="0" algn="l" defTabSz="1300917" rtl="0" eaLnBrk="1" latinLnBrk="0" hangingPunct="1">
        <a:defRPr sz="2561" kern="1200">
          <a:solidFill>
            <a:schemeClr val="tx1"/>
          </a:solidFill>
          <a:latin typeface="+mn-lt"/>
          <a:ea typeface="+mn-ea"/>
          <a:cs typeface="+mn-cs"/>
        </a:defRPr>
      </a:lvl1pPr>
      <a:lvl2pPr marL="650458" algn="l" defTabSz="1300917" rtl="0" eaLnBrk="1" latinLnBrk="0" hangingPunct="1">
        <a:defRPr sz="2561" kern="1200">
          <a:solidFill>
            <a:schemeClr val="tx1"/>
          </a:solidFill>
          <a:latin typeface="+mn-lt"/>
          <a:ea typeface="+mn-ea"/>
          <a:cs typeface="+mn-cs"/>
        </a:defRPr>
      </a:lvl2pPr>
      <a:lvl3pPr marL="1300917" algn="l" defTabSz="1300917" rtl="0" eaLnBrk="1" latinLnBrk="0" hangingPunct="1">
        <a:defRPr sz="2561" kern="1200">
          <a:solidFill>
            <a:schemeClr val="tx1"/>
          </a:solidFill>
          <a:latin typeface="+mn-lt"/>
          <a:ea typeface="+mn-ea"/>
          <a:cs typeface="+mn-cs"/>
        </a:defRPr>
      </a:lvl3pPr>
      <a:lvl4pPr marL="1951375" algn="l" defTabSz="1300917" rtl="0" eaLnBrk="1" latinLnBrk="0" hangingPunct="1">
        <a:defRPr sz="2561" kern="1200">
          <a:solidFill>
            <a:schemeClr val="tx1"/>
          </a:solidFill>
          <a:latin typeface="+mn-lt"/>
          <a:ea typeface="+mn-ea"/>
          <a:cs typeface="+mn-cs"/>
        </a:defRPr>
      </a:lvl4pPr>
      <a:lvl5pPr marL="2601834" algn="l" defTabSz="1300917" rtl="0" eaLnBrk="1" latinLnBrk="0" hangingPunct="1">
        <a:defRPr sz="2561" kern="1200">
          <a:solidFill>
            <a:schemeClr val="tx1"/>
          </a:solidFill>
          <a:latin typeface="+mn-lt"/>
          <a:ea typeface="+mn-ea"/>
          <a:cs typeface="+mn-cs"/>
        </a:defRPr>
      </a:lvl5pPr>
      <a:lvl6pPr marL="3252292" algn="l" defTabSz="1300917" rtl="0" eaLnBrk="1" latinLnBrk="0" hangingPunct="1">
        <a:defRPr sz="2561" kern="1200">
          <a:solidFill>
            <a:schemeClr val="tx1"/>
          </a:solidFill>
          <a:latin typeface="+mn-lt"/>
          <a:ea typeface="+mn-ea"/>
          <a:cs typeface="+mn-cs"/>
        </a:defRPr>
      </a:lvl6pPr>
      <a:lvl7pPr marL="3902751" algn="l" defTabSz="1300917" rtl="0" eaLnBrk="1" latinLnBrk="0" hangingPunct="1">
        <a:defRPr sz="2561" kern="1200">
          <a:solidFill>
            <a:schemeClr val="tx1"/>
          </a:solidFill>
          <a:latin typeface="+mn-lt"/>
          <a:ea typeface="+mn-ea"/>
          <a:cs typeface="+mn-cs"/>
        </a:defRPr>
      </a:lvl7pPr>
      <a:lvl8pPr marL="4553209" algn="l" defTabSz="1300917" rtl="0" eaLnBrk="1" latinLnBrk="0" hangingPunct="1">
        <a:defRPr sz="2561" kern="1200">
          <a:solidFill>
            <a:schemeClr val="tx1"/>
          </a:solidFill>
          <a:latin typeface="+mn-lt"/>
          <a:ea typeface="+mn-ea"/>
          <a:cs typeface="+mn-cs"/>
        </a:defRPr>
      </a:lvl8pPr>
      <a:lvl9pPr marL="5203668" algn="l" defTabSz="1300917" rtl="0" eaLnBrk="1" latinLnBrk="0" hangingPunct="1">
        <a:defRPr sz="25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e7nfUgaNHXc" TargetMode="Externa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7395" y="3745500"/>
            <a:ext cx="11124247" cy="1503375"/>
          </a:xfrm>
        </p:spPr>
        <p:txBody>
          <a:bodyPr>
            <a:noAutofit/>
          </a:bodyPr>
          <a:lstStyle/>
          <a:p>
            <a:pPr>
              <a:defRPr/>
            </a:pPr>
            <a:r>
              <a:rPr lang="en-US" sz="6000" dirty="0"/>
              <a:t>Does God Exist?</a:t>
            </a:r>
          </a:p>
        </p:txBody>
      </p:sp>
      <p:sp>
        <p:nvSpPr>
          <p:cNvPr id="4098" name="Subtitle 2"/>
          <p:cNvSpPr>
            <a:spLocks noGrp="1"/>
          </p:cNvSpPr>
          <p:nvPr>
            <p:ph type="subTitle" idx="1"/>
          </p:nvPr>
        </p:nvSpPr>
        <p:spPr>
          <a:xfrm>
            <a:off x="2738919" y="5480165"/>
            <a:ext cx="12141200" cy="1443037"/>
          </a:xfrm>
        </p:spPr>
        <p:txBody>
          <a:bodyPr/>
          <a:lstStyle/>
          <a:p>
            <a:pPr>
              <a:spcBef>
                <a:spcPct val="0"/>
              </a:spcBef>
            </a:pPr>
            <a:r>
              <a:rPr lang="en-US" altLang="x-none" dirty="0">
                <a:latin typeface="Aleo Light" charset="0"/>
                <a:ea typeface="MS PGothic" charset="-128"/>
                <a:cs typeface="Lato" charset="0"/>
              </a:rPr>
              <a:t>Monthly </a:t>
            </a:r>
            <a:r>
              <a:rPr lang="en-US" altLang="x-none" dirty="0" err="1">
                <a:latin typeface="Aleo Light" charset="0"/>
                <a:ea typeface="MS PGothic" charset="-128"/>
                <a:cs typeface="Lato" charset="0"/>
              </a:rPr>
              <a:t>Taleem</a:t>
            </a:r>
            <a:r>
              <a:rPr lang="en-US" altLang="x-none" dirty="0">
                <a:latin typeface="Aleo Light" charset="0"/>
                <a:ea typeface="MS PGothic" charset="-128"/>
                <a:cs typeface="Lato" charset="0"/>
              </a:rPr>
              <a:t> Focus Slides</a:t>
            </a:r>
            <a:br>
              <a:rPr lang="en-US" altLang="x-none" dirty="0">
                <a:latin typeface="Aleo Light" charset="0"/>
                <a:ea typeface="MS PGothic" charset="-128"/>
                <a:cs typeface="Lato" charset="0"/>
              </a:rPr>
            </a:br>
            <a:r>
              <a:rPr lang="en-US" altLang="x-none" dirty="0">
                <a:latin typeface="Aleo Light" charset="0"/>
                <a:ea typeface="MS PGothic" charset="-128"/>
                <a:cs typeface="Lato" charset="0"/>
              </a:rPr>
              <a:t>October 2018</a:t>
            </a:r>
          </a:p>
        </p:txBody>
      </p:sp>
      <p:sp>
        <p:nvSpPr>
          <p:cNvPr id="3" name="Rectangle 2">
            <a:extLst>
              <a:ext uri="{FF2B5EF4-FFF2-40B4-BE49-F238E27FC236}">
                <a16:creationId xmlns:a16="http://schemas.microsoft.com/office/drawing/2014/main" id="{444CB2B8-7205-2948-82DD-C276B2BD6B87}"/>
              </a:ext>
            </a:extLst>
          </p:cNvPr>
          <p:cNvSpPr/>
          <p:nvPr/>
        </p:nvSpPr>
        <p:spPr>
          <a:xfrm>
            <a:off x="899341" y="2822189"/>
            <a:ext cx="15820359" cy="1277273"/>
          </a:xfrm>
          <a:prstGeom prst="rect">
            <a:avLst/>
          </a:prstGeom>
        </p:spPr>
        <p:txBody>
          <a:bodyPr wrap="square">
            <a:spAutoFit/>
          </a:bodyPr>
          <a:lstStyle/>
          <a:p>
            <a:pPr algn="ctr"/>
            <a:r>
              <a:rPr lang="en-US" sz="7700" b="1" dirty="0">
                <a:latin typeface="Maven Pro" panose="02000000000000000000" pitchFamily="2" charset="0"/>
                <a:cs typeface="Noto Kufi Arabic" panose="020B0506030804020204" pitchFamily="34" charset="0"/>
              </a:rPr>
              <a:t>Approaching Atheism (Part 2)</a:t>
            </a:r>
          </a:p>
        </p:txBody>
      </p:sp>
      <p:pic>
        <p:nvPicPr>
          <p:cNvPr id="7" name="Picture 6">
            <a:extLst>
              <a:ext uri="{FF2B5EF4-FFF2-40B4-BE49-F238E27FC236}">
                <a16:creationId xmlns:a16="http://schemas.microsoft.com/office/drawing/2014/main" id="{20D1B262-19D8-6840-8D4E-014DAA3C0EDE}"/>
              </a:ext>
            </a:extLst>
          </p:cNvPr>
          <p:cNvPicPr>
            <a:picLocks noChangeAspect="1"/>
          </p:cNvPicPr>
          <p:nvPr/>
        </p:nvPicPr>
        <p:blipFill>
          <a:blip r:embed="rId2"/>
          <a:stretch>
            <a:fillRect/>
          </a:stretch>
        </p:blipFill>
        <p:spPr>
          <a:xfrm>
            <a:off x="14812962" y="8899486"/>
            <a:ext cx="2349500" cy="762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a:xfrm>
            <a:off x="866774" y="239931"/>
            <a:ext cx="15611475" cy="1417637"/>
          </a:xfrm>
        </p:spPr>
        <p:txBody>
          <a:bodyPr>
            <a:normAutofit/>
          </a:bodyPr>
          <a:lstStyle/>
          <a:p>
            <a:r>
              <a:rPr lang="en-US" altLang="x-none" dirty="0">
                <a:latin typeface="Maven Pro Regular" charset="0"/>
                <a:cs typeface="Maven Pro Regular" charset="0"/>
              </a:rPr>
              <a:t>Three Kinds of Atheists</a:t>
            </a:r>
          </a:p>
        </p:txBody>
      </p:sp>
      <p:sp>
        <p:nvSpPr>
          <p:cNvPr id="5122" name="Content Placeholder 2"/>
          <p:cNvSpPr>
            <a:spLocks noGrp="1"/>
          </p:cNvSpPr>
          <p:nvPr>
            <p:ph idx="1"/>
          </p:nvPr>
        </p:nvSpPr>
        <p:spPr>
          <a:xfrm>
            <a:off x="866775" y="1657568"/>
            <a:ext cx="15611475" cy="7173695"/>
          </a:xfrm>
        </p:spPr>
        <p:txBody>
          <a:bodyPr>
            <a:normAutofit fontScale="92500" lnSpcReduction="10000"/>
          </a:bodyPr>
          <a:lstStyle/>
          <a:p>
            <a:r>
              <a:rPr lang="en-US" sz="3900" dirty="0"/>
              <a:t>1. Those who do not believe in God because they do not find any convincing evidence to prove His existence. This is the majority group among the atheists and represents over 90% of them.</a:t>
            </a:r>
          </a:p>
          <a:p>
            <a:r>
              <a:rPr lang="en-US" sz="3900" dirty="0"/>
              <a:t>2. Those who believe that the question of the existence or non-existence of God cannot be proved through reason. For all practical purposes, these people too do not believe in God.</a:t>
            </a:r>
          </a:p>
          <a:p>
            <a:r>
              <a:rPr lang="en-US" sz="3900" dirty="0"/>
              <a:t>3. Those who positively deny the existence of God and claim that they can prove His non-existence through arguments. But this claim also largely rests on the assertion that there is no proof of the existence of God. These people form a very small minority, and probably account for less than one percent of all the atheists.</a:t>
            </a:r>
          </a:p>
          <a:p>
            <a:r>
              <a:rPr lang="en-US" sz="3900" dirty="0"/>
              <a:t>Western atheists have chosen for themselves the name 'agnostics', which literally means that they do not have the knowledge. They say that though they do not have positive proof of the existence of God, they cannot deny it either. These people form the largest group among atheists.</a:t>
            </a:r>
          </a:p>
          <a:p>
            <a:pPr marL="571500" indent="-571500">
              <a:buFontTx/>
              <a:buChar char="•"/>
            </a:pPr>
            <a:endParaRPr lang="en-US" altLang="x-none" sz="4000" dirty="0">
              <a:latin typeface="Lato Medium" panose="020F0502020204030203" pitchFamily="34" charset="0"/>
              <a:ea typeface="Lato Medium" panose="020F0502020204030203" pitchFamily="34" charset="0"/>
              <a:cs typeface="Lato Medium" panose="020F0502020204030203" pitchFamily="34" charset="0"/>
            </a:endParaRPr>
          </a:p>
        </p:txBody>
      </p:sp>
      <p:pic>
        <p:nvPicPr>
          <p:cNvPr id="4" name="Picture 3">
            <a:extLst>
              <a:ext uri="{FF2B5EF4-FFF2-40B4-BE49-F238E27FC236}">
                <a16:creationId xmlns:a16="http://schemas.microsoft.com/office/drawing/2014/main" id="{CC996A30-76D4-674A-8904-3A055891DB62}"/>
              </a:ext>
            </a:extLst>
          </p:cNvPr>
          <p:cNvPicPr>
            <a:picLocks noChangeAspect="1"/>
          </p:cNvPicPr>
          <p:nvPr/>
        </p:nvPicPr>
        <p:blipFill>
          <a:blip r:embed="rId2"/>
          <a:stretch>
            <a:fillRect/>
          </a:stretch>
        </p:blipFill>
        <p:spPr>
          <a:xfrm>
            <a:off x="14812962" y="8899486"/>
            <a:ext cx="2349500" cy="762000"/>
          </a:xfrm>
          <a:prstGeom prst="rect">
            <a:avLst/>
          </a:prstGeom>
        </p:spPr>
      </p:pic>
      <p:sp>
        <p:nvSpPr>
          <p:cNvPr id="2" name="TextBox 1">
            <a:extLst>
              <a:ext uri="{FF2B5EF4-FFF2-40B4-BE49-F238E27FC236}">
                <a16:creationId xmlns:a16="http://schemas.microsoft.com/office/drawing/2014/main" id="{963E277C-F713-F443-A208-F2A6EFFB0E3D}"/>
              </a:ext>
            </a:extLst>
          </p:cNvPr>
          <p:cNvSpPr txBox="1"/>
          <p:nvPr/>
        </p:nvSpPr>
        <p:spPr>
          <a:xfrm>
            <a:off x="866775" y="8831263"/>
            <a:ext cx="4345933" cy="307777"/>
          </a:xfrm>
          <a:prstGeom prst="rect">
            <a:avLst/>
          </a:prstGeom>
          <a:noFill/>
        </p:spPr>
        <p:txBody>
          <a:bodyPr wrap="none" rtlCol="0">
            <a:spAutoFit/>
          </a:bodyPr>
          <a:lstStyle/>
          <a:p>
            <a:r>
              <a:rPr lang="en-US" sz="1400" dirty="0"/>
              <a:t>1. Source: Our God (by </a:t>
            </a:r>
            <a:r>
              <a:rPr lang="en-US" sz="1400" dirty="0" err="1"/>
              <a:t>Hazrat</a:t>
            </a:r>
            <a:r>
              <a:rPr lang="en-US" sz="1400" dirty="0"/>
              <a:t> Mirza Bashir Ahmad, M.A.)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a:xfrm>
            <a:off x="866775" y="645224"/>
            <a:ext cx="15611475" cy="1417637"/>
          </a:xfrm>
        </p:spPr>
        <p:txBody>
          <a:bodyPr>
            <a:normAutofit/>
          </a:bodyPr>
          <a:lstStyle/>
          <a:p>
            <a:r>
              <a:rPr lang="en-US" altLang="x-none" dirty="0">
                <a:latin typeface="Maven Pro Regular" charset="0"/>
                <a:cs typeface="Maven Pro Regular" charset="0"/>
              </a:rPr>
              <a:t>Existence of God</a:t>
            </a:r>
          </a:p>
        </p:txBody>
      </p:sp>
      <p:sp>
        <p:nvSpPr>
          <p:cNvPr id="5122" name="Content Placeholder 2"/>
          <p:cNvSpPr>
            <a:spLocks noGrp="1"/>
          </p:cNvSpPr>
          <p:nvPr>
            <p:ph idx="1"/>
          </p:nvPr>
        </p:nvSpPr>
        <p:spPr>
          <a:xfrm>
            <a:off x="866775" y="2392363"/>
            <a:ext cx="15611475" cy="6438900"/>
          </a:xfrm>
        </p:spPr>
        <p:txBody>
          <a:bodyPr>
            <a:normAutofit/>
          </a:bodyPr>
          <a:lstStyle/>
          <a:p>
            <a:pPr marL="0" indent="0">
              <a:buNone/>
            </a:pPr>
            <a:r>
              <a:rPr lang="en-US" dirty="0"/>
              <a:t>“If someone says that he would not believe in God unless he sees Him with his own eyes, all I should say is that if God could be seen with one’s eyes, He would not be worth believing at all. This is because in such case many of His other attributes would be falsified....He is Infinite but would become finite and so on and so forth.</a:t>
            </a:r>
          </a:p>
          <a:p>
            <a:pPr marL="0" indent="0">
              <a:buNone/>
            </a:pPr>
            <a:r>
              <a:rPr lang="en-US" dirty="0"/>
              <a:t>….The Beauty of God lies in His being Hidden from our physical eyes and   </a:t>
            </a:r>
            <a:br>
              <a:rPr lang="en-US" dirty="0"/>
            </a:br>
            <a:r>
              <a:rPr lang="en-US" dirty="0"/>
              <a:t>yet being apparent to us; He is Subtle but remains more evident and </a:t>
            </a:r>
            <a:br>
              <a:rPr lang="en-US" dirty="0"/>
            </a:br>
            <a:r>
              <a:rPr lang="en-US" dirty="0"/>
              <a:t>perceptible than material things. Unfortunate indeed is he who does not </a:t>
            </a:r>
            <a:br>
              <a:rPr lang="en-US" dirty="0"/>
            </a:br>
            <a:r>
              <a:rPr lang="en-US" dirty="0"/>
              <a:t>comprehend this subtle truth, for he stands on the brink of disaster.”</a:t>
            </a:r>
            <a:endParaRPr lang="en-US" altLang="x-none" sz="3430" dirty="0">
              <a:latin typeface="Lato Medium" panose="020F0502020204030203" pitchFamily="34" charset="0"/>
              <a:ea typeface="Lato Medium" panose="020F0502020204030203" pitchFamily="34" charset="0"/>
              <a:cs typeface="Lato Medium" panose="020F0502020204030203" pitchFamily="34" charset="0"/>
            </a:endParaRPr>
          </a:p>
        </p:txBody>
      </p:sp>
      <p:pic>
        <p:nvPicPr>
          <p:cNvPr id="4" name="Picture 3">
            <a:extLst>
              <a:ext uri="{FF2B5EF4-FFF2-40B4-BE49-F238E27FC236}">
                <a16:creationId xmlns:a16="http://schemas.microsoft.com/office/drawing/2014/main" id="{CC996A30-76D4-674A-8904-3A055891DB62}"/>
              </a:ext>
            </a:extLst>
          </p:cNvPr>
          <p:cNvPicPr>
            <a:picLocks noChangeAspect="1"/>
          </p:cNvPicPr>
          <p:nvPr/>
        </p:nvPicPr>
        <p:blipFill>
          <a:blip r:embed="rId2"/>
          <a:stretch>
            <a:fillRect/>
          </a:stretch>
        </p:blipFill>
        <p:spPr>
          <a:xfrm>
            <a:off x="14812962" y="8899486"/>
            <a:ext cx="2349500" cy="762000"/>
          </a:xfrm>
          <a:prstGeom prst="rect">
            <a:avLst/>
          </a:prstGeom>
        </p:spPr>
      </p:pic>
      <p:sp>
        <p:nvSpPr>
          <p:cNvPr id="2" name="TextBox 1">
            <a:extLst>
              <a:ext uri="{FF2B5EF4-FFF2-40B4-BE49-F238E27FC236}">
                <a16:creationId xmlns:a16="http://schemas.microsoft.com/office/drawing/2014/main" id="{963E277C-F713-F443-A208-F2A6EFFB0E3D}"/>
              </a:ext>
            </a:extLst>
          </p:cNvPr>
          <p:cNvSpPr txBox="1"/>
          <p:nvPr/>
        </p:nvSpPr>
        <p:spPr>
          <a:xfrm>
            <a:off x="866775" y="8831263"/>
            <a:ext cx="4345933" cy="307777"/>
          </a:xfrm>
          <a:prstGeom prst="rect">
            <a:avLst/>
          </a:prstGeom>
          <a:noFill/>
        </p:spPr>
        <p:txBody>
          <a:bodyPr wrap="none" rtlCol="0">
            <a:spAutoFit/>
          </a:bodyPr>
          <a:lstStyle/>
          <a:p>
            <a:r>
              <a:rPr lang="en-US" sz="1400" dirty="0"/>
              <a:t>1. Source: Our God (by </a:t>
            </a:r>
            <a:r>
              <a:rPr lang="en-US" sz="1400" dirty="0" err="1"/>
              <a:t>Hazrat</a:t>
            </a:r>
            <a:r>
              <a:rPr lang="en-US" sz="1400" dirty="0"/>
              <a:t> Mirza Bashir Ahmad, M.A.)</a:t>
            </a:r>
          </a:p>
        </p:txBody>
      </p:sp>
    </p:spTree>
    <p:extLst>
      <p:ext uri="{BB962C8B-B14F-4D97-AF65-F5344CB8AC3E}">
        <p14:creationId xmlns:p14="http://schemas.microsoft.com/office/powerpoint/2010/main" val="2721842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4E1F2-F4BF-5548-AD36-3B34D0C2B83C}"/>
              </a:ext>
            </a:extLst>
          </p:cNvPr>
          <p:cNvSpPr>
            <a:spLocks noGrp="1"/>
          </p:cNvSpPr>
          <p:nvPr>
            <p:ph type="title"/>
          </p:nvPr>
        </p:nvSpPr>
        <p:spPr>
          <a:xfrm>
            <a:off x="850232" y="166676"/>
            <a:ext cx="14960084" cy="1405594"/>
          </a:xfrm>
        </p:spPr>
        <p:txBody>
          <a:bodyPr/>
          <a:lstStyle/>
          <a:p>
            <a:r>
              <a:rPr lang="en-US" dirty="0">
                <a:latin typeface="Maven Pro" panose="02000000000000000000" pitchFamily="2" charset="0"/>
              </a:rPr>
              <a:t>Famous Quotes</a:t>
            </a:r>
          </a:p>
        </p:txBody>
      </p:sp>
      <p:sp>
        <p:nvSpPr>
          <p:cNvPr id="3" name="Content Placeholder 2">
            <a:extLst>
              <a:ext uri="{FF2B5EF4-FFF2-40B4-BE49-F238E27FC236}">
                <a16:creationId xmlns:a16="http://schemas.microsoft.com/office/drawing/2014/main" id="{F12DA69A-312C-7F44-9D11-5A0782573053}"/>
              </a:ext>
            </a:extLst>
          </p:cNvPr>
          <p:cNvSpPr>
            <a:spLocks noGrp="1"/>
          </p:cNvSpPr>
          <p:nvPr>
            <p:ph idx="1"/>
          </p:nvPr>
        </p:nvSpPr>
        <p:spPr/>
        <p:txBody>
          <a:bodyPr>
            <a:normAutofit/>
          </a:bodyPr>
          <a:lstStyle/>
          <a:p>
            <a:pPr marL="0" indent="0">
              <a:buNone/>
            </a:pPr>
            <a:r>
              <a:rPr lang="en-US" dirty="0">
                <a:latin typeface="Lato Medium" panose="020F0502020204030203" pitchFamily="34" charset="0"/>
                <a:ea typeface="Lato Medium" panose="020F0502020204030203" pitchFamily="34" charset="0"/>
                <a:cs typeface="Lato Medium" panose="020F0502020204030203" pitchFamily="34" charset="0"/>
              </a:rPr>
              <a:t> </a:t>
            </a:r>
          </a:p>
        </p:txBody>
      </p:sp>
      <p:pic>
        <p:nvPicPr>
          <p:cNvPr id="5" name="Picture 4">
            <a:extLst>
              <a:ext uri="{FF2B5EF4-FFF2-40B4-BE49-F238E27FC236}">
                <a16:creationId xmlns:a16="http://schemas.microsoft.com/office/drawing/2014/main" id="{FB5DDDD4-F472-334E-A56C-948474186C06}"/>
              </a:ext>
            </a:extLst>
          </p:cNvPr>
          <p:cNvPicPr>
            <a:picLocks noChangeAspect="1"/>
          </p:cNvPicPr>
          <p:nvPr/>
        </p:nvPicPr>
        <p:blipFill>
          <a:blip r:embed="rId2"/>
          <a:stretch>
            <a:fillRect/>
          </a:stretch>
        </p:blipFill>
        <p:spPr>
          <a:xfrm>
            <a:off x="14812962" y="8877658"/>
            <a:ext cx="2349500" cy="762000"/>
          </a:xfrm>
          <a:prstGeom prst="rect">
            <a:avLst/>
          </a:prstGeom>
        </p:spPr>
      </p:pic>
      <p:sp>
        <p:nvSpPr>
          <p:cNvPr id="6" name="Rectangle 5">
            <a:extLst>
              <a:ext uri="{FF2B5EF4-FFF2-40B4-BE49-F238E27FC236}">
                <a16:creationId xmlns:a16="http://schemas.microsoft.com/office/drawing/2014/main" id="{418832E9-550E-DF4A-854B-6262D7D51D7D}"/>
              </a:ext>
            </a:extLst>
          </p:cNvPr>
          <p:cNvSpPr/>
          <p:nvPr/>
        </p:nvSpPr>
        <p:spPr>
          <a:xfrm>
            <a:off x="850232" y="8994700"/>
            <a:ext cx="8670925" cy="292388"/>
          </a:xfrm>
          <a:prstGeom prst="rect">
            <a:avLst/>
          </a:prstGeom>
        </p:spPr>
        <p:txBody>
          <a:bodyPr>
            <a:spAutoFit/>
          </a:bodyPr>
          <a:lstStyle/>
          <a:p>
            <a:r>
              <a:rPr lang="en-US" sz="1300" dirty="0"/>
              <a:t>https://www.alislam.org/library/books/Views_of_Scientists_on_Existence_of_God.pdf</a:t>
            </a:r>
          </a:p>
        </p:txBody>
      </p:sp>
      <p:sp>
        <p:nvSpPr>
          <p:cNvPr id="4" name="Rectangle 3">
            <a:extLst>
              <a:ext uri="{FF2B5EF4-FFF2-40B4-BE49-F238E27FC236}">
                <a16:creationId xmlns:a16="http://schemas.microsoft.com/office/drawing/2014/main" id="{01C7DE1A-2C3E-4A04-AFA8-486943E4B783}"/>
              </a:ext>
            </a:extLst>
          </p:cNvPr>
          <p:cNvSpPr/>
          <p:nvPr/>
        </p:nvSpPr>
        <p:spPr>
          <a:xfrm>
            <a:off x="850232" y="1748459"/>
            <a:ext cx="15689180" cy="7078861"/>
          </a:xfrm>
          <a:prstGeom prst="rect">
            <a:avLst/>
          </a:prstGeom>
        </p:spPr>
        <p:txBody>
          <a:bodyPr wrap="square">
            <a:spAutoFit/>
          </a:bodyPr>
          <a:lstStyle/>
          <a:p>
            <a:r>
              <a:rPr lang="en-US" sz="3200" dirty="0"/>
              <a:t>Sir </a:t>
            </a:r>
            <a:r>
              <a:rPr lang="en-US" sz="3200" dirty="0" err="1"/>
              <a:t>Issac</a:t>
            </a:r>
            <a:r>
              <a:rPr lang="en-US" sz="3200" dirty="0"/>
              <a:t> Newton is regarded as the greatest of all the scientists that the world has produced. According to him the universe could not be explained without belief in God. He says:</a:t>
            </a:r>
          </a:p>
          <a:p>
            <a:r>
              <a:rPr lang="en-US" sz="3200" dirty="0"/>
              <a:t>"This most beautiful system of the sun, planets and comets could only proceed from the counsel and dominion of an intelligent and powerful Being.”</a:t>
            </a:r>
            <a:r>
              <a:rPr lang="en-US" sz="2800" dirty="0"/>
              <a:t> </a:t>
            </a:r>
            <a:br>
              <a:rPr lang="en-US" sz="2800" dirty="0"/>
            </a:br>
            <a:r>
              <a:rPr lang="en-US" sz="1400" dirty="0"/>
              <a:t>(Our Solar system and the Stellar Universe, by Charles Whyte, p.131 Charles Griffin &amp; Co. Ltd. London 1923)</a:t>
            </a:r>
          </a:p>
          <a:p>
            <a:endParaRPr lang="en-US" sz="2800" dirty="0"/>
          </a:p>
          <a:p>
            <a:r>
              <a:rPr lang="en-US" sz="3200" dirty="0"/>
              <a:t>Dr. Albert Einstein is one of the greatest scientists of the twentieth century. He says:</a:t>
            </a:r>
          </a:p>
          <a:p>
            <a:r>
              <a:rPr lang="en-US" sz="3200" dirty="0"/>
              <a:t>"My religion consists of a humble admiration of the illimitable superior spirit who reveals himself in the slight details we are able to perceive with our frail and feeble minds. That deeply emotional conviction of the presence of a superior reasoning power, which is revealed in the incomprehensible universe, forms my idea of God.“ </a:t>
            </a:r>
            <a:r>
              <a:rPr lang="en-US" sz="1400" dirty="0"/>
              <a:t>(The Universe and Dr. Einstein, by Lincoln </a:t>
            </a:r>
            <a:r>
              <a:rPr lang="en-US" sz="1400" dirty="0" err="1"/>
              <a:t>Bsrnett</a:t>
            </a:r>
            <a:r>
              <a:rPr lang="en-US" sz="1400" dirty="0"/>
              <a:t> p.118, Mentor 1950)</a:t>
            </a:r>
          </a:p>
          <a:p>
            <a:endParaRPr lang="en-US" sz="2800" dirty="0"/>
          </a:p>
          <a:p>
            <a:r>
              <a:rPr lang="en-US" sz="3200" dirty="0"/>
              <a:t>Galileo wrote as follows:</a:t>
            </a:r>
          </a:p>
          <a:p>
            <a:r>
              <a:rPr lang="en-US" sz="3200" dirty="0"/>
              <a:t>"I am quite beside myself with wonder and infinitely grateful to God that it has pleased Him to permit me to discover such great marvels". </a:t>
            </a:r>
            <a:r>
              <a:rPr lang="en-US" sz="1400" dirty="0"/>
              <a:t>(The Growth of physical Science by Sir James Jeans p.173, Cambridge 1951)</a:t>
            </a:r>
            <a:endParaRPr lang="en-US" sz="2800" dirty="0"/>
          </a:p>
        </p:txBody>
      </p:sp>
    </p:spTree>
    <p:extLst>
      <p:ext uri="{BB962C8B-B14F-4D97-AF65-F5344CB8AC3E}">
        <p14:creationId xmlns:p14="http://schemas.microsoft.com/office/powerpoint/2010/main" val="2849721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D8E17-A3BB-8645-96E8-07C8C1038617}"/>
              </a:ext>
            </a:extLst>
          </p:cNvPr>
          <p:cNvSpPr>
            <a:spLocks noGrp="1"/>
          </p:cNvSpPr>
          <p:nvPr>
            <p:ph type="title"/>
          </p:nvPr>
        </p:nvSpPr>
        <p:spPr/>
        <p:txBody>
          <a:bodyPr/>
          <a:lstStyle/>
          <a:p>
            <a:r>
              <a:rPr lang="en-US" dirty="0">
                <a:latin typeface="Maven Pro" panose="02000000000000000000" pitchFamily="2" charset="0"/>
              </a:rPr>
              <a:t>Allah Says in the Holy Quran:</a:t>
            </a:r>
          </a:p>
        </p:txBody>
      </p:sp>
      <p:pic>
        <p:nvPicPr>
          <p:cNvPr id="4" name="Picture 3">
            <a:extLst>
              <a:ext uri="{FF2B5EF4-FFF2-40B4-BE49-F238E27FC236}">
                <a16:creationId xmlns:a16="http://schemas.microsoft.com/office/drawing/2014/main" id="{7088A4AF-66A9-BF4A-B409-F4CF993F731C}"/>
              </a:ext>
            </a:extLst>
          </p:cNvPr>
          <p:cNvPicPr>
            <a:picLocks noChangeAspect="1"/>
          </p:cNvPicPr>
          <p:nvPr/>
        </p:nvPicPr>
        <p:blipFill>
          <a:blip r:embed="rId2"/>
          <a:stretch>
            <a:fillRect/>
          </a:stretch>
        </p:blipFill>
        <p:spPr>
          <a:xfrm>
            <a:off x="14812962" y="8862910"/>
            <a:ext cx="2349500" cy="762000"/>
          </a:xfrm>
          <a:prstGeom prst="rect">
            <a:avLst/>
          </a:prstGeom>
        </p:spPr>
      </p:pic>
      <p:sp>
        <p:nvSpPr>
          <p:cNvPr id="5" name="Rectangle 4">
            <a:extLst>
              <a:ext uri="{FF2B5EF4-FFF2-40B4-BE49-F238E27FC236}">
                <a16:creationId xmlns:a16="http://schemas.microsoft.com/office/drawing/2014/main" id="{79D8747A-0970-7245-9B60-2113F01C3302}"/>
              </a:ext>
            </a:extLst>
          </p:cNvPr>
          <p:cNvSpPr/>
          <p:nvPr/>
        </p:nvSpPr>
        <p:spPr>
          <a:xfrm>
            <a:off x="1192470" y="2259844"/>
            <a:ext cx="14441595" cy="6740307"/>
          </a:xfrm>
          <a:prstGeom prst="rect">
            <a:avLst/>
          </a:prstGeom>
        </p:spPr>
        <p:txBody>
          <a:bodyPr wrap="square">
            <a:spAutoFit/>
          </a:bodyPr>
          <a:lstStyle/>
          <a:p>
            <a:pPr marL="457200" indent="-457200">
              <a:buFont typeface="Arial" panose="020B0604020202020204" pitchFamily="34" charset="0"/>
              <a:buChar char="•"/>
            </a:pPr>
            <a:r>
              <a:rPr lang="en-US" sz="3600" dirty="0">
                <a:latin typeface="Lato Medium" panose="020F0502020204030203" pitchFamily="34" charset="0"/>
                <a:ea typeface="Lato Medium" panose="020F0502020204030203" pitchFamily="34" charset="0"/>
                <a:cs typeface="Lato Medium" panose="020F0502020204030203" pitchFamily="34" charset="0"/>
              </a:rPr>
              <a:t>Allah it is Who created the heavens and the earth, and that which is between them. (32:5)</a:t>
            </a:r>
          </a:p>
          <a:p>
            <a:pPr marL="457200" indent="-457200">
              <a:buFont typeface="Arial" panose="020B0604020202020204" pitchFamily="34" charset="0"/>
              <a:buChar char="•"/>
            </a:pPr>
            <a:endParaRPr lang="en-US" sz="3600" dirty="0">
              <a:latin typeface="Lato Medium" panose="020F0502020204030203" pitchFamily="34" charset="0"/>
              <a:ea typeface="Lato Medium" panose="020F0502020204030203" pitchFamily="34" charset="0"/>
              <a:cs typeface="Lato Medium" panose="020F0502020204030203" pitchFamily="34" charset="0"/>
            </a:endParaRPr>
          </a:p>
          <a:p>
            <a:pPr marL="457200" indent="-457200">
              <a:buFont typeface="Arial" panose="020B0604020202020204" pitchFamily="34" charset="0"/>
              <a:buChar char="•"/>
            </a:pPr>
            <a:r>
              <a:rPr lang="en-US" sz="3600" dirty="0">
                <a:latin typeface="Lato Medium" panose="020F0502020204030203" pitchFamily="34" charset="0"/>
                <a:ea typeface="Lato Medium" panose="020F0502020204030203" pitchFamily="34" charset="0"/>
                <a:cs typeface="Lato Medium" panose="020F0502020204030203" pitchFamily="34" charset="0"/>
              </a:rPr>
              <a:t>Say, ‘Allah alone is the Creator of all things, and He is the One, the Most Supreme. (13:17)</a:t>
            </a:r>
          </a:p>
          <a:p>
            <a:pPr marL="457200" indent="-457200">
              <a:buFont typeface="Arial" panose="020B0604020202020204" pitchFamily="34" charset="0"/>
              <a:buChar char="•"/>
            </a:pPr>
            <a:endParaRPr lang="en-US" sz="3600" dirty="0">
              <a:latin typeface="Lato Medium" panose="020F0502020204030203" pitchFamily="34" charset="0"/>
              <a:ea typeface="Lato Medium" panose="020F0502020204030203" pitchFamily="34" charset="0"/>
              <a:cs typeface="Lato Medium" panose="020F0502020204030203" pitchFamily="34" charset="0"/>
            </a:endParaRPr>
          </a:p>
          <a:p>
            <a:pPr marL="457200" indent="-457200">
              <a:buFont typeface="Arial" panose="020B0604020202020204" pitchFamily="34" charset="0"/>
              <a:buChar char="•"/>
            </a:pPr>
            <a:r>
              <a:rPr lang="en-US" sz="3600" dirty="0">
                <a:latin typeface="Lato Medium" panose="020F0502020204030203" pitchFamily="34" charset="0"/>
                <a:ea typeface="Lato Medium" panose="020F0502020204030203" pitchFamily="34" charset="0"/>
                <a:cs typeface="Lato Medium" panose="020F0502020204030203" pitchFamily="34" charset="0"/>
              </a:rPr>
              <a:t>He is Allah, the Creator, the Maker, the Fashioner. His are the most beautiful names. (59:25)</a:t>
            </a:r>
          </a:p>
          <a:p>
            <a:pPr marL="457200" indent="-457200">
              <a:buFont typeface="Arial" panose="020B0604020202020204" pitchFamily="34" charset="0"/>
              <a:buChar char="•"/>
            </a:pPr>
            <a:endParaRPr lang="en-US" sz="3600" dirty="0">
              <a:latin typeface="Lato Medium" panose="020F0502020204030203" pitchFamily="34" charset="0"/>
              <a:ea typeface="Lato Medium" panose="020F0502020204030203" pitchFamily="34" charset="0"/>
              <a:cs typeface="Lato Medium" panose="020F0502020204030203" pitchFamily="34" charset="0"/>
            </a:endParaRPr>
          </a:p>
          <a:p>
            <a:pPr marL="457200" indent="-457200">
              <a:buFont typeface="Arial" panose="020B0604020202020204" pitchFamily="34" charset="0"/>
              <a:buChar char="•"/>
            </a:pPr>
            <a:r>
              <a:rPr lang="en-US" sz="3600" dirty="0">
                <a:latin typeface="Lato Medium" panose="020F0502020204030203" pitchFamily="34" charset="0"/>
                <a:ea typeface="Lato Medium" panose="020F0502020204030203" pitchFamily="34" charset="0"/>
                <a:cs typeface="Lato Medium" panose="020F0502020204030203" pitchFamily="34" charset="0"/>
              </a:rPr>
              <a:t>Glorify the name of thy Lord, the Most High, Who creates and perfects, And Who designs and guides. (87:2-4)</a:t>
            </a:r>
            <a:br>
              <a:rPr lang="en-US" sz="3600" dirty="0">
                <a:latin typeface="Lato Medium" panose="020F0502020204030203" pitchFamily="34" charset="0"/>
                <a:ea typeface="Lato Medium" panose="020F0502020204030203" pitchFamily="34" charset="0"/>
                <a:cs typeface="Lato Medium" panose="020F0502020204030203" pitchFamily="34" charset="0"/>
              </a:rPr>
            </a:br>
            <a:r>
              <a:rPr lang="en-US" sz="3600" dirty="0">
                <a:latin typeface="Lato Medium" panose="020F0502020204030203" pitchFamily="34" charset="0"/>
                <a:ea typeface="Lato Medium" panose="020F0502020204030203" pitchFamily="34" charset="0"/>
                <a:cs typeface="Lato Medium" panose="020F0502020204030203" pitchFamily="34" charset="0"/>
              </a:rPr>
              <a:t> </a:t>
            </a:r>
          </a:p>
        </p:txBody>
      </p:sp>
    </p:spTree>
    <p:extLst>
      <p:ext uri="{BB962C8B-B14F-4D97-AF65-F5344CB8AC3E}">
        <p14:creationId xmlns:p14="http://schemas.microsoft.com/office/powerpoint/2010/main" val="231545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355A4-7CF7-244C-8784-8C7FB6FC1144}"/>
              </a:ext>
            </a:extLst>
          </p:cNvPr>
          <p:cNvSpPr>
            <a:spLocks noGrp="1"/>
          </p:cNvSpPr>
          <p:nvPr>
            <p:ph type="title"/>
          </p:nvPr>
        </p:nvSpPr>
        <p:spPr>
          <a:xfrm>
            <a:off x="1192471" y="519459"/>
            <a:ext cx="14960084" cy="1549973"/>
          </a:xfrm>
        </p:spPr>
        <p:txBody>
          <a:bodyPr/>
          <a:lstStyle/>
          <a:p>
            <a:r>
              <a:rPr lang="en-US" dirty="0">
                <a:latin typeface="Maven Pro" panose="02000000000000000000" pitchFamily="2" charset="0"/>
              </a:rPr>
              <a:t>In the Words of Promised Messiah (as) </a:t>
            </a:r>
          </a:p>
        </p:txBody>
      </p:sp>
      <p:sp>
        <p:nvSpPr>
          <p:cNvPr id="3" name="Content Placeholder 2">
            <a:extLst>
              <a:ext uri="{FF2B5EF4-FFF2-40B4-BE49-F238E27FC236}">
                <a16:creationId xmlns:a16="http://schemas.microsoft.com/office/drawing/2014/main" id="{F7786545-2613-0342-8D6E-1B13646F4D5E}"/>
              </a:ext>
            </a:extLst>
          </p:cNvPr>
          <p:cNvSpPr>
            <a:spLocks noGrp="1"/>
          </p:cNvSpPr>
          <p:nvPr>
            <p:ph idx="1"/>
          </p:nvPr>
        </p:nvSpPr>
        <p:spPr>
          <a:xfrm>
            <a:off x="1192470" y="2294283"/>
            <a:ext cx="14960084" cy="6910948"/>
          </a:xfrm>
        </p:spPr>
        <p:txBody>
          <a:bodyPr>
            <a:normAutofit/>
          </a:bodyPr>
          <a:lstStyle/>
          <a:p>
            <a:pPr marL="0" indent="0">
              <a:buNone/>
            </a:pPr>
            <a:r>
              <a:rPr lang="en-US" dirty="0"/>
              <a:t>“How truly unfortunate is the person who still does not know that he has a God Who has power over everything. Our Paradise is in our God, our highest delight is in our God, for we have seen Him and have found every beauty in Him. This wealth is worth procuring even if it be at the cost of one’s life; this ruby is worth purchasing though one may have to lose one’s self to acquire it. O ye who are bereft! Run to this fountain, for it will satiate your thirst. It is the fountain of life that will save you. What shall I do, and how am I to impress this glad tidings upon the minds? By what drum shall I make the announcement so that people might hear that this is your God? What remedy shall I apply to their ears so that they hearken?” </a:t>
            </a:r>
            <a:r>
              <a:rPr lang="en-US" i="1" dirty="0"/>
              <a:t>(</a:t>
            </a:r>
            <a:r>
              <a:rPr lang="en-US" i="1" dirty="0" err="1"/>
              <a:t>Kashti</a:t>
            </a:r>
            <a:r>
              <a:rPr lang="en-US" i="1" dirty="0"/>
              <a:t>-e-</a:t>
            </a:r>
            <a:r>
              <a:rPr lang="en-US" i="1" dirty="0" err="1"/>
              <a:t>N</a:t>
            </a:r>
            <a:r>
              <a:rPr lang="en-US" dirty="0" err="1"/>
              <a:t>uh</a:t>
            </a:r>
            <a:r>
              <a:rPr lang="en-US" i="1" dirty="0"/>
              <a:t>)</a:t>
            </a:r>
            <a:endParaRPr lang="en-US" dirty="0"/>
          </a:p>
          <a:p>
            <a:endParaRPr lang="en-US" sz="4000" dirty="0">
              <a:latin typeface="Lato Medium" panose="020F0502020204030203" pitchFamily="34" charset="0"/>
              <a:ea typeface="Lato Medium" panose="020F0502020204030203" pitchFamily="34" charset="0"/>
              <a:cs typeface="Lato Medium" panose="020F0502020204030203" pitchFamily="34" charset="0"/>
            </a:endParaRPr>
          </a:p>
        </p:txBody>
      </p:sp>
      <p:pic>
        <p:nvPicPr>
          <p:cNvPr id="5" name="Picture 4">
            <a:extLst>
              <a:ext uri="{FF2B5EF4-FFF2-40B4-BE49-F238E27FC236}">
                <a16:creationId xmlns:a16="http://schemas.microsoft.com/office/drawing/2014/main" id="{66C50FED-3462-2141-B776-E0A13BA56C45}"/>
              </a:ext>
            </a:extLst>
          </p:cNvPr>
          <p:cNvPicPr>
            <a:picLocks noChangeAspect="1"/>
          </p:cNvPicPr>
          <p:nvPr/>
        </p:nvPicPr>
        <p:blipFill>
          <a:blip r:embed="rId2"/>
          <a:stretch>
            <a:fillRect/>
          </a:stretch>
        </p:blipFill>
        <p:spPr>
          <a:xfrm>
            <a:off x="14812962" y="8862910"/>
            <a:ext cx="2349500" cy="762000"/>
          </a:xfrm>
          <a:prstGeom prst="rect">
            <a:avLst/>
          </a:prstGeom>
        </p:spPr>
      </p:pic>
    </p:spTree>
    <p:extLst>
      <p:ext uri="{BB962C8B-B14F-4D97-AF65-F5344CB8AC3E}">
        <p14:creationId xmlns:p14="http://schemas.microsoft.com/office/powerpoint/2010/main" val="108657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9DE4C-A657-834D-8ECE-CDFF6BE8EDD8}"/>
              </a:ext>
            </a:extLst>
          </p:cNvPr>
          <p:cNvSpPr>
            <a:spLocks noGrp="1"/>
          </p:cNvSpPr>
          <p:nvPr>
            <p:ph type="title"/>
          </p:nvPr>
        </p:nvSpPr>
        <p:spPr/>
        <p:txBody>
          <a:bodyPr/>
          <a:lstStyle/>
          <a:p>
            <a:r>
              <a:rPr lang="en-US" dirty="0">
                <a:latin typeface="Maven Pro" panose="02000000000000000000" pitchFamily="2" charset="0"/>
              </a:rPr>
              <a:t>God &amp; Evolution </a:t>
            </a:r>
            <a:r>
              <a:rPr lang="en-US" sz="3200" dirty="0">
                <a:latin typeface="Maven Pro" panose="02000000000000000000" pitchFamily="2" charset="0"/>
              </a:rPr>
              <a:t>(Video)</a:t>
            </a:r>
            <a:endParaRPr lang="en-US" dirty="0">
              <a:latin typeface="Maven Pro" panose="02000000000000000000" pitchFamily="2" charset="0"/>
            </a:endParaRPr>
          </a:p>
        </p:txBody>
      </p:sp>
      <p:pic>
        <p:nvPicPr>
          <p:cNvPr id="4" name="Picture 3">
            <a:extLst>
              <a:ext uri="{FF2B5EF4-FFF2-40B4-BE49-F238E27FC236}">
                <a16:creationId xmlns:a16="http://schemas.microsoft.com/office/drawing/2014/main" id="{9016DA49-0AB6-EB44-892A-FE685E4A4CC1}"/>
              </a:ext>
            </a:extLst>
          </p:cNvPr>
          <p:cNvPicPr>
            <a:picLocks noChangeAspect="1"/>
          </p:cNvPicPr>
          <p:nvPr/>
        </p:nvPicPr>
        <p:blipFill>
          <a:blip r:embed="rId3"/>
          <a:stretch>
            <a:fillRect/>
          </a:stretch>
        </p:blipFill>
        <p:spPr>
          <a:xfrm>
            <a:off x="14812962" y="8862910"/>
            <a:ext cx="2349500" cy="762000"/>
          </a:xfrm>
          <a:prstGeom prst="rect">
            <a:avLst/>
          </a:prstGeom>
        </p:spPr>
      </p:pic>
      <p:sp>
        <p:nvSpPr>
          <p:cNvPr id="8" name="Rectangle 7">
            <a:extLst>
              <a:ext uri="{FF2B5EF4-FFF2-40B4-BE49-F238E27FC236}">
                <a16:creationId xmlns:a16="http://schemas.microsoft.com/office/drawing/2014/main" id="{D7D3CFF0-6BF4-4503-AC0C-1E32A82ADDE1}"/>
              </a:ext>
            </a:extLst>
          </p:cNvPr>
          <p:cNvSpPr/>
          <p:nvPr/>
        </p:nvSpPr>
        <p:spPr>
          <a:xfrm>
            <a:off x="850232" y="8994700"/>
            <a:ext cx="8670925" cy="292388"/>
          </a:xfrm>
          <a:prstGeom prst="rect">
            <a:avLst/>
          </a:prstGeom>
        </p:spPr>
        <p:txBody>
          <a:bodyPr>
            <a:spAutoFit/>
          </a:bodyPr>
          <a:lstStyle/>
          <a:p>
            <a:r>
              <a:rPr lang="en-US" sz="1300" dirty="0"/>
              <a:t>https://youtu.be/e7nfUgaNHXc</a:t>
            </a:r>
          </a:p>
        </p:txBody>
      </p:sp>
      <p:pic>
        <p:nvPicPr>
          <p:cNvPr id="11" name="Online Media 10" title="Atheism confounded ( Eng Sub)">
            <a:hlinkClick r:id="" action="ppaction://media"/>
            <a:extLst>
              <a:ext uri="{FF2B5EF4-FFF2-40B4-BE49-F238E27FC236}">
                <a16:creationId xmlns:a16="http://schemas.microsoft.com/office/drawing/2014/main" id="{8E6746CC-30A3-4996-BBEF-5EC3F33DC781}"/>
              </a:ext>
            </a:extLst>
          </p:cNvPr>
          <p:cNvPicPr>
            <a:picLocks noGrp="1" noRot="1" noChangeAspect="1"/>
          </p:cNvPicPr>
          <p:nvPr>
            <p:ph idx="1"/>
            <a:videoFile r:link="rId1"/>
          </p:nvPr>
        </p:nvPicPr>
        <p:blipFill>
          <a:blip r:embed="rId4"/>
          <a:stretch>
            <a:fillRect/>
          </a:stretch>
        </p:blipFill>
        <p:spPr>
          <a:xfrm>
            <a:off x="4920581" y="2818778"/>
            <a:ext cx="7323054" cy="4119218"/>
          </a:xfrm>
          <a:prstGeom prst="rect">
            <a:avLst/>
          </a:prstGeom>
        </p:spPr>
      </p:pic>
    </p:spTree>
    <p:extLst>
      <p:ext uri="{BB962C8B-B14F-4D97-AF65-F5344CB8AC3E}">
        <p14:creationId xmlns:p14="http://schemas.microsoft.com/office/powerpoint/2010/main" val="273920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47D22-B90E-8A40-810A-5FEE53FD4923}"/>
              </a:ext>
            </a:extLst>
          </p:cNvPr>
          <p:cNvSpPr>
            <a:spLocks noGrp="1"/>
          </p:cNvSpPr>
          <p:nvPr>
            <p:ph type="title"/>
          </p:nvPr>
        </p:nvSpPr>
        <p:spPr/>
        <p:txBody>
          <a:bodyPr/>
          <a:lstStyle/>
          <a:p>
            <a:r>
              <a:rPr lang="en-US" dirty="0"/>
              <a:t>Further Reading</a:t>
            </a:r>
          </a:p>
        </p:txBody>
      </p:sp>
      <p:sp>
        <p:nvSpPr>
          <p:cNvPr id="3" name="Content Placeholder 2">
            <a:extLst>
              <a:ext uri="{FF2B5EF4-FFF2-40B4-BE49-F238E27FC236}">
                <a16:creationId xmlns:a16="http://schemas.microsoft.com/office/drawing/2014/main" id="{D1C7EFE4-1842-A04A-8247-085A6238E56C}"/>
              </a:ext>
            </a:extLst>
          </p:cNvPr>
          <p:cNvSpPr>
            <a:spLocks noGrp="1"/>
          </p:cNvSpPr>
          <p:nvPr>
            <p:ph idx="1"/>
          </p:nvPr>
        </p:nvSpPr>
        <p:spPr/>
        <p:txBody>
          <a:bodyPr>
            <a:normAutofit/>
          </a:bodyPr>
          <a:lstStyle/>
          <a:p>
            <a:r>
              <a:rPr lang="en-US" u="sng" dirty="0" err="1">
                <a:latin typeface="Lato Medium" panose="020F0502020204030203" pitchFamily="34" charset="0"/>
                <a:ea typeface="Lato Medium" panose="020F0502020204030203" pitchFamily="34" charset="0"/>
                <a:cs typeface="Lato Medium" panose="020F0502020204030203" pitchFamily="34" charset="0"/>
              </a:rPr>
              <a:t>Barahin</a:t>
            </a:r>
            <a:r>
              <a:rPr lang="en-US" u="sng" dirty="0">
                <a:latin typeface="Lato Medium" panose="020F0502020204030203" pitchFamily="34" charset="0"/>
                <a:ea typeface="Lato Medium" panose="020F0502020204030203" pitchFamily="34" charset="0"/>
                <a:cs typeface="Lato Medium" panose="020F0502020204030203" pitchFamily="34" charset="0"/>
              </a:rPr>
              <a:t>-e-</a:t>
            </a:r>
            <a:r>
              <a:rPr lang="en-US" u="sng" dirty="0" err="1">
                <a:latin typeface="Lato Medium" panose="020F0502020204030203" pitchFamily="34" charset="0"/>
                <a:ea typeface="Lato Medium" panose="020F0502020204030203" pitchFamily="34" charset="0"/>
                <a:cs typeface="Lato Medium" panose="020F0502020204030203" pitchFamily="34" charset="0"/>
              </a:rPr>
              <a:t>Ahmadiyya</a:t>
            </a:r>
            <a:r>
              <a:rPr lang="en-US" dirty="0">
                <a:latin typeface="Lato Medium" panose="020F0502020204030203" pitchFamily="34" charset="0"/>
                <a:ea typeface="Lato Medium" panose="020F0502020204030203" pitchFamily="34" charset="0"/>
                <a:cs typeface="Lato Medium" panose="020F0502020204030203" pitchFamily="34" charset="0"/>
              </a:rPr>
              <a:t> - The Promised </a:t>
            </a:r>
            <a:r>
              <a:rPr lang="en-US" dirty="0" err="1">
                <a:latin typeface="Lato Medium" panose="020F0502020204030203" pitchFamily="34" charset="0"/>
                <a:ea typeface="Lato Medium" panose="020F0502020204030203" pitchFamily="34" charset="0"/>
                <a:cs typeface="Lato Medium" panose="020F0502020204030203" pitchFamily="34" charset="0"/>
              </a:rPr>
              <a:t>Messiah</a:t>
            </a:r>
            <a:r>
              <a:rPr lang="en-US" baseline="30000" dirty="0" err="1">
                <a:latin typeface="Lato Medium" panose="020F0502020204030203" pitchFamily="34" charset="0"/>
                <a:ea typeface="Lato Medium" panose="020F0502020204030203" pitchFamily="34" charset="0"/>
                <a:cs typeface="Lato Medium" panose="020F0502020204030203" pitchFamily="34" charset="0"/>
              </a:rPr>
              <a:t>as</a:t>
            </a:r>
            <a:r>
              <a:rPr lang="en-US" dirty="0">
                <a:latin typeface="Lato Medium" panose="020F0502020204030203" pitchFamily="34" charset="0"/>
                <a:ea typeface="Lato Medium" panose="020F0502020204030203" pitchFamily="34" charset="0"/>
                <a:cs typeface="Lato Medium" panose="020F0502020204030203" pitchFamily="34" charset="0"/>
              </a:rPr>
              <a:t> (Focuses on the functions of reason and revelation and rational proofs for the existence of God from the Holy Quran). </a:t>
            </a:r>
          </a:p>
          <a:p>
            <a:r>
              <a:rPr lang="en-US" u="sng" dirty="0" err="1">
                <a:latin typeface="Lato Medium" panose="020F0502020204030203" pitchFamily="34" charset="0"/>
                <a:ea typeface="Lato Medium" panose="020F0502020204030203" pitchFamily="34" charset="0"/>
                <a:cs typeface="Lato Medium" panose="020F0502020204030203" pitchFamily="34" charset="0"/>
              </a:rPr>
              <a:t>Haqiqatul</a:t>
            </a:r>
            <a:r>
              <a:rPr lang="en-US" u="sng" dirty="0">
                <a:latin typeface="Lato Medium" panose="020F0502020204030203" pitchFamily="34" charset="0"/>
                <a:ea typeface="Lato Medium" panose="020F0502020204030203" pitchFamily="34" charset="0"/>
                <a:cs typeface="Lato Medium" panose="020F0502020204030203" pitchFamily="34" charset="0"/>
              </a:rPr>
              <a:t> </a:t>
            </a:r>
            <a:r>
              <a:rPr lang="en-US" u="sng" dirty="0" err="1">
                <a:latin typeface="Lato Medium" panose="020F0502020204030203" pitchFamily="34" charset="0"/>
                <a:ea typeface="Lato Medium" panose="020F0502020204030203" pitchFamily="34" charset="0"/>
                <a:cs typeface="Lato Medium" panose="020F0502020204030203" pitchFamily="34" charset="0"/>
              </a:rPr>
              <a:t>Wahi</a:t>
            </a:r>
            <a:r>
              <a:rPr lang="en-US" dirty="0">
                <a:latin typeface="Lato Medium" panose="020F0502020204030203" pitchFamily="34" charset="0"/>
                <a:ea typeface="Lato Medium" panose="020F0502020204030203" pitchFamily="34" charset="0"/>
                <a:cs typeface="Lato Medium" panose="020F0502020204030203" pitchFamily="34" charset="0"/>
              </a:rPr>
              <a:t> – The Promised </a:t>
            </a:r>
            <a:r>
              <a:rPr lang="en-US" dirty="0" err="1">
                <a:latin typeface="Lato Medium" panose="020F0502020204030203" pitchFamily="34" charset="0"/>
                <a:ea typeface="Lato Medium" panose="020F0502020204030203" pitchFamily="34" charset="0"/>
                <a:cs typeface="Lato Medium" panose="020F0502020204030203" pitchFamily="34" charset="0"/>
              </a:rPr>
              <a:t>Messiah</a:t>
            </a:r>
            <a:r>
              <a:rPr lang="en-US" baseline="30000" dirty="0" err="1">
                <a:latin typeface="Lato Medium" panose="020F0502020204030203" pitchFamily="34" charset="0"/>
                <a:ea typeface="Lato Medium" panose="020F0502020204030203" pitchFamily="34" charset="0"/>
                <a:cs typeface="Lato Medium" panose="020F0502020204030203" pitchFamily="34" charset="0"/>
              </a:rPr>
              <a:t>as</a:t>
            </a:r>
            <a:r>
              <a:rPr lang="en-US" baseline="30000" dirty="0">
                <a:latin typeface="Lato Medium" panose="020F0502020204030203" pitchFamily="34" charset="0"/>
                <a:ea typeface="Lato Medium" panose="020F0502020204030203" pitchFamily="34" charset="0"/>
                <a:cs typeface="Lato Medium" panose="020F0502020204030203" pitchFamily="34" charset="0"/>
              </a:rPr>
              <a:t> </a:t>
            </a:r>
            <a:r>
              <a:rPr lang="en-US" dirty="0">
                <a:latin typeface="Lato Medium" panose="020F0502020204030203" pitchFamily="34" charset="0"/>
                <a:ea typeface="Lato Medium" panose="020F0502020204030203" pitchFamily="34" charset="0"/>
                <a:cs typeface="Lato Medium" panose="020F0502020204030203" pitchFamily="34" charset="0"/>
              </a:rPr>
              <a:t>(on proving the existence of revelation)</a:t>
            </a:r>
            <a:endParaRPr lang="en-US" u="sng" dirty="0">
              <a:latin typeface="Lato Medium" panose="020F0502020204030203" pitchFamily="34" charset="0"/>
              <a:ea typeface="Lato Medium" panose="020F0502020204030203" pitchFamily="34" charset="0"/>
              <a:cs typeface="Lato Medium" panose="020F0502020204030203" pitchFamily="34" charset="0"/>
            </a:endParaRPr>
          </a:p>
          <a:p>
            <a:r>
              <a:rPr lang="en-US" u="sng" dirty="0">
                <a:latin typeface="Lato Medium" panose="020F0502020204030203" pitchFamily="34" charset="0"/>
                <a:ea typeface="Lato Medium" panose="020F0502020204030203" pitchFamily="34" charset="0"/>
                <a:cs typeface="Lato Medium" panose="020F0502020204030203" pitchFamily="34" charset="0"/>
              </a:rPr>
              <a:t>Our God</a:t>
            </a:r>
            <a:r>
              <a:rPr lang="en-US" dirty="0">
                <a:latin typeface="Lato Medium" panose="020F0502020204030203" pitchFamily="34" charset="0"/>
                <a:ea typeface="Lato Medium" panose="020F0502020204030203" pitchFamily="34" charset="0"/>
                <a:cs typeface="Lato Medium" panose="020F0502020204030203" pitchFamily="34" charset="0"/>
              </a:rPr>
              <a:t> – Hazrat Mirza Bashir </a:t>
            </a:r>
            <a:r>
              <a:rPr lang="en-US" dirty="0" err="1">
                <a:latin typeface="Lato Medium" panose="020F0502020204030203" pitchFamily="34" charset="0"/>
                <a:ea typeface="Lato Medium" panose="020F0502020204030203" pitchFamily="34" charset="0"/>
                <a:cs typeface="Lato Medium" panose="020F0502020204030203" pitchFamily="34" charset="0"/>
              </a:rPr>
              <a:t>Ahmad</a:t>
            </a:r>
            <a:r>
              <a:rPr lang="en-US" baseline="30000" dirty="0" err="1">
                <a:latin typeface="Lato Medium" panose="020F0502020204030203" pitchFamily="34" charset="0"/>
                <a:ea typeface="Lato Medium" panose="020F0502020204030203" pitchFamily="34" charset="0"/>
                <a:cs typeface="Lato Medium" panose="020F0502020204030203" pitchFamily="34" charset="0"/>
              </a:rPr>
              <a:t>ra</a:t>
            </a:r>
            <a:r>
              <a:rPr lang="en-US" baseline="30000" dirty="0">
                <a:latin typeface="Lato Medium" panose="020F0502020204030203" pitchFamily="34" charset="0"/>
                <a:ea typeface="Lato Medium" panose="020F0502020204030203" pitchFamily="34" charset="0"/>
                <a:cs typeface="Lato Medium" panose="020F0502020204030203" pitchFamily="34" charset="0"/>
              </a:rPr>
              <a:t> </a:t>
            </a:r>
            <a:r>
              <a:rPr lang="en-US" dirty="0">
                <a:latin typeface="Lato Medium" panose="020F0502020204030203" pitchFamily="34" charset="0"/>
                <a:ea typeface="Lato Medium" panose="020F0502020204030203" pitchFamily="34" charset="0"/>
                <a:cs typeface="Lato Medium" panose="020F0502020204030203" pitchFamily="34" charset="0"/>
              </a:rPr>
              <a:t>(gives numerous arguments and proofs for the existence of God)</a:t>
            </a:r>
            <a:endParaRPr lang="en-US" u="sng" dirty="0">
              <a:latin typeface="Lato Medium" panose="020F0502020204030203" pitchFamily="34" charset="0"/>
              <a:ea typeface="Lato Medium" panose="020F0502020204030203" pitchFamily="34" charset="0"/>
              <a:cs typeface="Lato Medium" panose="020F0502020204030203" pitchFamily="34" charset="0"/>
            </a:endParaRPr>
          </a:p>
        </p:txBody>
      </p:sp>
      <p:pic>
        <p:nvPicPr>
          <p:cNvPr id="5" name="Picture 4">
            <a:extLst>
              <a:ext uri="{FF2B5EF4-FFF2-40B4-BE49-F238E27FC236}">
                <a16:creationId xmlns:a16="http://schemas.microsoft.com/office/drawing/2014/main" id="{64093DF2-FB0A-7E46-985D-FB33F83541F6}"/>
              </a:ext>
            </a:extLst>
          </p:cNvPr>
          <p:cNvPicPr>
            <a:picLocks noChangeAspect="1"/>
          </p:cNvPicPr>
          <p:nvPr/>
        </p:nvPicPr>
        <p:blipFill>
          <a:blip r:embed="rId3"/>
          <a:stretch>
            <a:fillRect/>
          </a:stretch>
        </p:blipFill>
        <p:spPr>
          <a:xfrm>
            <a:off x="14812962" y="8862910"/>
            <a:ext cx="2349500" cy="762000"/>
          </a:xfrm>
          <a:prstGeom prst="rect">
            <a:avLst/>
          </a:prstGeom>
        </p:spPr>
      </p:pic>
    </p:spTree>
    <p:extLst>
      <p:ext uri="{BB962C8B-B14F-4D97-AF65-F5344CB8AC3E}">
        <p14:creationId xmlns:p14="http://schemas.microsoft.com/office/powerpoint/2010/main" val="812018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22499</TotalTime>
  <Words>774</Words>
  <Application>Microsoft Office PowerPoint</Application>
  <PresentationFormat>Custom</PresentationFormat>
  <Paragraphs>41</Paragraphs>
  <Slides>8</Slides>
  <Notes>1</Notes>
  <HiddenSlides>0</HiddenSlides>
  <MMClips>1</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MS PGothic</vt:lpstr>
      <vt:lpstr>Aleo Light</vt:lpstr>
      <vt:lpstr>Arial</vt:lpstr>
      <vt:lpstr>Calibri</vt:lpstr>
      <vt:lpstr>Calibri Light</vt:lpstr>
      <vt:lpstr>Lato</vt:lpstr>
      <vt:lpstr>Lato Medium</vt:lpstr>
      <vt:lpstr>Maven Pro</vt:lpstr>
      <vt:lpstr>Maven Pro Regular</vt:lpstr>
      <vt:lpstr>Noto Kufi Arabic</vt:lpstr>
      <vt:lpstr>Office Theme</vt:lpstr>
      <vt:lpstr>Does God Exist?</vt:lpstr>
      <vt:lpstr>Three Kinds of Atheists</vt:lpstr>
      <vt:lpstr>Existence of God</vt:lpstr>
      <vt:lpstr>Famous Quotes</vt:lpstr>
      <vt:lpstr>Allah Says in the Holy Quran:</vt:lpstr>
      <vt:lpstr>In the Words of Promised Messiah (as) </vt:lpstr>
      <vt:lpstr>God &amp; Evolution (Video)</vt:lpstr>
      <vt:lpstr>Further Reading</vt:lpstr>
    </vt:vector>
  </TitlesOfParts>
  <Company>NVIDIA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I`tekāf                      اعتکاف</dc:title>
  <dc:creator>ymirza</dc:creator>
  <cp:lastModifiedBy>user</cp:lastModifiedBy>
  <cp:revision>207</cp:revision>
  <cp:lastPrinted>2018-08-31T22:16:07Z</cp:lastPrinted>
  <dcterms:created xsi:type="dcterms:W3CDTF">2015-06-04T03:06:35Z</dcterms:created>
  <dcterms:modified xsi:type="dcterms:W3CDTF">2018-09-28T03:07:59Z</dcterms:modified>
</cp:coreProperties>
</file>