
<file path=[Content_Types].xml><?xml version="1.0" encoding="utf-8"?>
<Types xmlns="http://schemas.openxmlformats.org/package/2006/content-types">
  <Default Extension="xml" ContentType="application/xml"/>
  <Default Extension="mp3" ContentType="audio/m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5" r:id="rId8"/>
    <p:sldId id="262" r:id="rId9"/>
    <p:sldId id="263" r:id="rId10"/>
    <p:sldId id="264" r:id="rId11"/>
    <p:sldId id="266" r:id="rId12"/>
    <p:sldId id="268" r:id="rId13"/>
    <p:sldId id="267" r:id="rId14"/>
  </p:sldIdLst>
  <p:sldSz cx="17345025" cy="9756775"/>
  <p:notesSz cx="6858000" cy="9144000"/>
  <p:defaultTextStyle>
    <a:defPPr>
      <a:defRPr lang="en-US"/>
    </a:defPPr>
    <a:lvl1pPr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1pPr>
    <a:lvl2pPr marL="866775" indent="-409575"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2pPr>
    <a:lvl3pPr marL="1733550" indent="-819150"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3pPr>
    <a:lvl4pPr marL="2601913" indent="-1230313"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4pPr>
    <a:lvl5pPr marL="3468688" indent="-1639888"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5pPr>
    <a:lvl6pPr marL="2286000" algn="l" defTabSz="914400" rtl="0" eaLnBrk="1" latinLnBrk="0" hangingPunct="1">
      <a:defRPr sz="3400" kern="1200">
        <a:solidFill>
          <a:schemeClr val="tx1"/>
        </a:solidFill>
        <a:latin typeface="Calibri" charset="0"/>
        <a:ea typeface="MS PGothic" charset="-128"/>
        <a:cs typeface="+mn-cs"/>
      </a:defRPr>
    </a:lvl6pPr>
    <a:lvl7pPr marL="2743200" algn="l" defTabSz="914400" rtl="0" eaLnBrk="1" latinLnBrk="0" hangingPunct="1">
      <a:defRPr sz="3400" kern="1200">
        <a:solidFill>
          <a:schemeClr val="tx1"/>
        </a:solidFill>
        <a:latin typeface="Calibri" charset="0"/>
        <a:ea typeface="MS PGothic" charset="-128"/>
        <a:cs typeface="+mn-cs"/>
      </a:defRPr>
    </a:lvl7pPr>
    <a:lvl8pPr marL="3200400" algn="l" defTabSz="914400" rtl="0" eaLnBrk="1" latinLnBrk="0" hangingPunct="1">
      <a:defRPr sz="3400" kern="1200">
        <a:solidFill>
          <a:schemeClr val="tx1"/>
        </a:solidFill>
        <a:latin typeface="Calibri" charset="0"/>
        <a:ea typeface="MS PGothic" charset="-128"/>
        <a:cs typeface="+mn-cs"/>
      </a:defRPr>
    </a:lvl8pPr>
    <a:lvl9pPr marL="3657600" algn="l" defTabSz="914400" rtl="0" eaLnBrk="1" latinLnBrk="0" hangingPunct="1">
      <a:defRPr sz="3400" kern="1200">
        <a:solidFill>
          <a:schemeClr val="tx1"/>
        </a:solidFill>
        <a:latin typeface="Calibri" charset="0"/>
        <a:ea typeface="MS PGothic" charset="-128"/>
        <a:cs typeface="+mn-cs"/>
      </a:defRPr>
    </a:lvl9pPr>
  </p:defaultTextStyle>
  <p:extLst>
    <p:ext uri="{EFAFB233-063F-42B5-8137-9DF3F51BA10A}">
      <p15:sldGuideLst xmlns:p15="http://schemas.microsoft.com/office/powerpoint/2012/main">
        <p15:guide id="1" orient="horz" pos="3073">
          <p15:clr>
            <a:srgbClr val="A4A3A4"/>
          </p15:clr>
        </p15:guide>
        <p15:guide id="2" pos="54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525559"/>
    <a:srgbClr val="2E6482"/>
    <a:srgbClr val="8BB1C7"/>
    <a:srgbClr val="877055"/>
    <a:srgbClr val="78C19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47"/>
    <p:restoredTop sz="94640"/>
  </p:normalViewPr>
  <p:slideViewPr>
    <p:cSldViewPr snapToGrid="0" snapToObjects="1">
      <p:cViewPr varScale="1">
        <p:scale>
          <a:sx n="103" d="100"/>
          <a:sy n="103" d="100"/>
        </p:scale>
        <p:origin x="1264" y="176"/>
      </p:cViewPr>
      <p:guideLst>
        <p:guide orient="horz" pos="3073"/>
        <p:guide pos="54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60A1B2BF-EA01-A74D-81F4-53C117D22467}" type="datetimeFigureOut">
              <a:rPr lang="en-US"/>
              <a:pPr>
                <a:defRPr/>
              </a:pPr>
              <a:t>9/10/17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hangingPunct="1">
              <a:defRPr sz="1200"/>
            </a:lvl1pPr>
          </a:lstStyle>
          <a:p>
            <a:pPr>
              <a:defRPr/>
            </a:pPr>
            <a:fld id="{3A9106F0-E586-0345-AD11-2CC8BD5EBAC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alibri" pitchFamily="34" charset="0"/>
                <a:ea typeface="+mn-ea"/>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0FC7693A-B238-F747-B3AC-D6B204BEBBFF}" type="datetimeFigureOut">
              <a:rPr lang="en-US" altLang="x-none"/>
              <a:pPr>
                <a:defRPr/>
              </a:pPr>
              <a:t>9/10/17</a:t>
            </a:fld>
            <a:endParaRPr lang="en-US" altLang="x-none"/>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alibri" pitchFamily="34" charset="0"/>
                <a:ea typeface="+mn-ea"/>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EFE30CD-DCEC-0A4F-A845-0574923DFBF9}" type="slidenum">
              <a:rPr lang="en-US" altLang="x-none"/>
              <a:pPr>
                <a:defRPr/>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x-none" altLang="x-none">
              <a:ea typeface="MS PGothic" charset="-128"/>
            </a:endParaRPr>
          </a:p>
        </p:txBody>
      </p:sp>
      <p:sp>
        <p:nvSpPr>
          <p:cNvPr id="18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2788A86-BDB4-DF4C-9648-AC8336409D54}" type="slidenum">
              <a:rPr lang="en-US" altLang="x-none"/>
              <a:pPr/>
              <a:t>12</a:t>
            </a:fld>
            <a:endParaRPr lang="en-US" altLang="x-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4134" y="4853510"/>
            <a:ext cx="12141517" cy="1442438"/>
          </a:xfrm>
        </p:spPr>
        <p:txBody>
          <a:bodyPr>
            <a:normAutofit/>
          </a:bodyPr>
          <a:lstStyle>
            <a:lvl1pPr marL="0" indent="0" algn="l">
              <a:spcBef>
                <a:spcPts val="0"/>
              </a:spcBef>
              <a:buNone/>
              <a:defRPr sz="3300" b="0" i="0">
                <a:solidFill>
                  <a:srgbClr val="525559"/>
                </a:solidFill>
                <a:latin typeface="Aleo Light"/>
                <a:cs typeface="Aleo Light"/>
              </a:defRPr>
            </a:lvl1pPr>
            <a:lvl2pPr marL="867221" indent="0" algn="ctr">
              <a:buNone/>
              <a:defRPr>
                <a:solidFill>
                  <a:schemeClr val="tx1">
                    <a:tint val="75000"/>
                  </a:schemeClr>
                </a:solidFill>
              </a:defRPr>
            </a:lvl2pPr>
            <a:lvl3pPr marL="1734444" indent="0" algn="ctr">
              <a:buNone/>
              <a:defRPr>
                <a:solidFill>
                  <a:schemeClr val="tx1">
                    <a:tint val="75000"/>
                  </a:schemeClr>
                </a:solidFill>
              </a:defRPr>
            </a:lvl3pPr>
            <a:lvl4pPr marL="2601665" indent="0" algn="ctr">
              <a:buNone/>
              <a:defRPr>
                <a:solidFill>
                  <a:schemeClr val="tx1">
                    <a:tint val="75000"/>
                  </a:schemeClr>
                </a:solidFill>
              </a:defRPr>
            </a:lvl4pPr>
            <a:lvl5pPr marL="3468887" indent="0" algn="ctr">
              <a:buNone/>
              <a:defRPr>
                <a:solidFill>
                  <a:schemeClr val="tx1">
                    <a:tint val="75000"/>
                  </a:schemeClr>
                </a:solidFill>
              </a:defRPr>
            </a:lvl5pPr>
            <a:lvl6pPr marL="4336108" indent="0" algn="ctr">
              <a:buNone/>
              <a:defRPr>
                <a:solidFill>
                  <a:schemeClr val="tx1">
                    <a:tint val="75000"/>
                  </a:schemeClr>
                </a:solidFill>
              </a:defRPr>
            </a:lvl6pPr>
            <a:lvl7pPr marL="5203330" indent="0" algn="ctr">
              <a:buNone/>
              <a:defRPr>
                <a:solidFill>
                  <a:schemeClr val="tx1">
                    <a:tint val="75000"/>
                  </a:schemeClr>
                </a:solidFill>
              </a:defRPr>
            </a:lvl7pPr>
            <a:lvl8pPr marL="6070552" indent="0" algn="ctr">
              <a:buNone/>
              <a:defRPr>
                <a:solidFill>
                  <a:schemeClr val="tx1">
                    <a:tint val="75000"/>
                  </a:schemeClr>
                </a:solidFill>
              </a:defRPr>
            </a:lvl8pPr>
            <a:lvl9pPr marL="6937773"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24133" y="3582988"/>
            <a:ext cx="15610523" cy="1354139"/>
          </a:xfrm>
        </p:spPr>
        <p:txBody>
          <a:bodyPr anchor="t"/>
          <a:lstStyle>
            <a:lvl1pPr algn="l">
              <a:defRPr sz="9899" b="0" i="0">
                <a:latin typeface="Maven Pro Regular"/>
                <a:cs typeface="Maven Pro Regular"/>
              </a:defRPr>
            </a:lvl1pPr>
          </a:lstStyle>
          <a:p>
            <a:r>
              <a:rPr lang="en-US" smtClean="0"/>
              <a:t>Click to edit Master title style</a:t>
            </a:r>
            <a:endParaRPr lang="en-US" dirty="0"/>
          </a:p>
        </p:txBody>
      </p:sp>
    </p:spTree>
    <p:extLst>
      <p:ext uri="{BB962C8B-B14F-4D97-AF65-F5344CB8AC3E}">
        <p14:creationId xmlns:p14="http://schemas.microsoft.com/office/powerpoint/2010/main" val="91084153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86712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8517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254" y="388463"/>
            <a:ext cx="5706394" cy="1653232"/>
          </a:xfrm>
        </p:spPr>
        <p:txBody>
          <a:bodyPr anchor="b"/>
          <a:lstStyle>
            <a:lvl1pPr algn="l">
              <a:defRPr sz="3800" b="1"/>
            </a:lvl1pPr>
          </a:lstStyle>
          <a:p>
            <a:r>
              <a:rPr lang="en-US" smtClean="0"/>
              <a:t>Click to edit Master title style</a:t>
            </a:r>
            <a:endParaRPr lang="en-US"/>
          </a:p>
        </p:txBody>
      </p:sp>
      <p:sp>
        <p:nvSpPr>
          <p:cNvPr id="3" name="Content Placeholder 2"/>
          <p:cNvSpPr>
            <a:spLocks noGrp="1"/>
          </p:cNvSpPr>
          <p:nvPr>
            <p:ph idx="1"/>
          </p:nvPr>
        </p:nvSpPr>
        <p:spPr>
          <a:xfrm>
            <a:off x="6781424" y="388466"/>
            <a:ext cx="9696351" cy="8327138"/>
          </a:xfrm>
        </p:spPr>
        <p:txBody>
          <a:bodyPr/>
          <a:lstStyle>
            <a:lvl1pPr>
              <a:defRPr sz="6099">
                <a:solidFill>
                  <a:srgbClr val="525559"/>
                </a:solidFill>
              </a:defRPr>
            </a:lvl1pPr>
            <a:lvl2pPr>
              <a:defRPr sz="5299">
                <a:solidFill>
                  <a:srgbClr val="525559"/>
                </a:solidFill>
              </a:defRPr>
            </a:lvl2pPr>
            <a:lvl3pPr>
              <a:defRPr sz="4600">
                <a:solidFill>
                  <a:srgbClr val="525559"/>
                </a:solidFill>
              </a:defRPr>
            </a:lvl3pPr>
            <a:lvl4pPr>
              <a:defRPr sz="3800">
                <a:solidFill>
                  <a:srgbClr val="525559"/>
                </a:solidFill>
              </a:defRPr>
            </a:lvl4pPr>
            <a:lvl5pPr>
              <a:defRPr sz="3800">
                <a:solidFill>
                  <a:srgbClr val="525559"/>
                </a:solidFill>
              </a:defRPr>
            </a:lvl5pPr>
            <a:lvl6pPr>
              <a:defRPr sz="3800"/>
            </a:lvl6pPr>
            <a:lvl7pPr>
              <a:defRPr sz="3800"/>
            </a:lvl7pPr>
            <a:lvl8pPr>
              <a:defRPr sz="3800"/>
            </a:lvl8pPr>
            <a:lvl9pPr>
              <a:defRPr sz="3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7254" y="2041700"/>
            <a:ext cx="5706394" cy="6673905"/>
          </a:xfrm>
        </p:spPr>
        <p:txBody>
          <a:bodyPr/>
          <a:lstStyle>
            <a:lvl1pPr marL="0" indent="0">
              <a:buNone/>
              <a:defRPr sz="2700">
                <a:solidFill>
                  <a:srgbClr val="525559"/>
                </a:solidFill>
              </a:defRPr>
            </a:lvl1pPr>
            <a:lvl2pPr marL="867221" indent="0">
              <a:buNone/>
              <a:defRPr sz="2300"/>
            </a:lvl2pPr>
            <a:lvl3pPr marL="1734444" indent="0">
              <a:buNone/>
              <a:defRPr sz="1900"/>
            </a:lvl3pPr>
            <a:lvl4pPr marL="2601665" indent="0">
              <a:buNone/>
              <a:defRPr sz="1700"/>
            </a:lvl4pPr>
            <a:lvl5pPr marL="3468887" indent="0">
              <a:buNone/>
              <a:defRPr sz="1700"/>
            </a:lvl5pPr>
            <a:lvl6pPr marL="4336108" indent="0">
              <a:buNone/>
              <a:defRPr sz="1700"/>
            </a:lvl6pPr>
            <a:lvl7pPr marL="5203330" indent="0">
              <a:buNone/>
              <a:defRPr sz="1700"/>
            </a:lvl7pPr>
            <a:lvl8pPr marL="6070552" indent="0">
              <a:buNone/>
              <a:defRPr sz="1700"/>
            </a:lvl8pPr>
            <a:lvl9pPr marL="6937773" indent="0">
              <a:buNone/>
              <a:defRPr sz="1700"/>
            </a:lvl9pPr>
          </a:lstStyle>
          <a:p>
            <a:pPr lvl="0"/>
            <a:r>
              <a:rPr lang="en-US" smtClean="0"/>
              <a:t>Click to edit Master text styles</a:t>
            </a:r>
          </a:p>
        </p:txBody>
      </p:sp>
    </p:spTree>
    <p:extLst>
      <p:ext uri="{BB962C8B-B14F-4D97-AF65-F5344CB8AC3E}">
        <p14:creationId xmlns:p14="http://schemas.microsoft.com/office/powerpoint/2010/main" val="1624100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99746" y="6976287"/>
            <a:ext cx="10407015" cy="806291"/>
          </a:xfrm>
        </p:spPr>
        <p:txBody>
          <a:bodyPr anchor="b"/>
          <a:lstStyle>
            <a:lvl1pPr algn="l">
              <a:defRPr sz="6599" b="0"/>
            </a:lvl1pPr>
          </a:lstStyle>
          <a:p>
            <a:r>
              <a:rPr lang="en-US" smtClean="0"/>
              <a:t>Click to edit Master title style</a:t>
            </a:r>
            <a:endParaRPr lang="en-US" dirty="0"/>
          </a:p>
        </p:txBody>
      </p:sp>
      <p:sp>
        <p:nvSpPr>
          <p:cNvPr id="3" name="Picture Placeholder 2"/>
          <p:cNvSpPr>
            <a:spLocks noGrp="1"/>
          </p:cNvSpPr>
          <p:nvPr>
            <p:ph type="pic" idx="1"/>
          </p:nvPr>
        </p:nvSpPr>
        <p:spPr>
          <a:xfrm>
            <a:off x="3399746" y="871786"/>
            <a:ext cx="10407015" cy="5854065"/>
          </a:xfrm>
        </p:spPr>
        <p:txBody>
          <a:bodyPr rtlCol="0">
            <a:normAutofit/>
          </a:bodyPr>
          <a:lstStyle>
            <a:lvl1pPr marL="0" indent="0">
              <a:buNone/>
              <a:defRPr sz="6099"/>
            </a:lvl1pPr>
            <a:lvl2pPr marL="867221" indent="0">
              <a:buNone/>
              <a:defRPr sz="5299"/>
            </a:lvl2pPr>
            <a:lvl3pPr marL="1734444" indent="0">
              <a:buNone/>
              <a:defRPr sz="4600"/>
            </a:lvl3pPr>
            <a:lvl4pPr marL="2601665" indent="0">
              <a:buNone/>
              <a:defRPr sz="3800"/>
            </a:lvl4pPr>
            <a:lvl5pPr marL="3468887" indent="0">
              <a:buNone/>
              <a:defRPr sz="3800"/>
            </a:lvl5pPr>
            <a:lvl6pPr marL="4336108" indent="0">
              <a:buNone/>
              <a:defRPr sz="3800"/>
            </a:lvl6pPr>
            <a:lvl7pPr marL="5203330" indent="0">
              <a:buNone/>
              <a:defRPr sz="3800"/>
            </a:lvl7pPr>
            <a:lvl8pPr marL="6070552" indent="0">
              <a:buNone/>
              <a:defRPr sz="3800"/>
            </a:lvl8pPr>
            <a:lvl9pPr marL="6937773" indent="0">
              <a:buNone/>
              <a:defRPr sz="38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399746" y="7661533"/>
            <a:ext cx="10407015" cy="1145066"/>
          </a:xfrm>
        </p:spPr>
        <p:txBody>
          <a:bodyPr>
            <a:normAutofit/>
          </a:bodyPr>
          <a:lstStyle>
            <a:lvl1pPr marL="0" indent="0">
              <a:buNone/>
              <a:defRPr sz="3300">
                <a:solidFill>
                  <a:srgbClr val="525559"/>
                </a:solidFill>
              </a:defRPr>
            </a:lvl1pPr>
            <a:lvl2pPr marL="867221" indent="0">
              <a:buNone/>
              <a:defRPr sz="2300"/>
            </a:lvl2pPr>
            <a:lvl3pPr marL="1734444" indent="0">
              <a:buNone/>
              <a:defRPr sz="1900"/>
            </a:lvl3pPr>
            <a:lvl4pPr marL="2601665" indent="0">
              <a:buNone/>
              <a:defRPr sz="1700"/>
            </a:lvl4pPr>
            <a:lvl5pPr marL="3468887" indent="0">
              <a:buNone/>
              <a:defRPr sz="1700"/>
            </a:lvl5pPr>
            <a:lvl6pPr marL="4336108" indent="0">
              <a:buNone/>
              <a:defRPr sz="1700"/>
            </a:lvl6pPr>
            <a:lvl7pPr marL="5203330" indent="0">
              <a:buNone/>
              <a:defRPr sz="1700"/>
            </a:lvl7pPr>
            <a:lvl8pPr marL="6070552" indent="0">
              <a:buNone/>
              <a:defRPr sz="1700"/>
            </a:lvl8pPr>
            <a:lvl9pPr marL="6937773" indent="0">
              <a:buNone/>
              <a:defRPr sz="1700"/>
            </a:lvl9pPr>
          </a:lstStyle>
          <a:p>
            <a:pPr lvl="0"/>
            <a:r>
              <a:rPr lang="en-US" smtClean="0"/>
              <a:t>Click to edit Master text styles</a:t>
            </a:r>
          </a:p>
        </p:txBody>
      </p:sp>
    </p:spTree>
    <p:extLst>
      <p:ext uri="{BB962C8B-B14F-4D97-AF65-F5344CB8AC3E}">
        <p14:creationId xmlns:p14="http://schemas.microsoft.com/office/powerpoint/2010/main" val="1740420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38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75143" y="390725"/>
            <a:ext cx="3902631" cy="832487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67250" y="390725"/>
            <a:ext cx="11418809" cy="83248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1758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6356" y="700088"/>
            <a:ext cx="15610523" cy="2616729"/>
          </a:xfrm>
        </p:spPr>
        <p:txBody>
          <a:bodyPr anchor="b"/>
          <a:lstStyle>
            <a:lvl1pPr algn="l">
              <a:lnSpc>
                <a:spcPct val="84000"/>
              </a:lnSpc>
              <a:defRPr baseline="0"/>
            </a:lvl1pPr>
          </a:lstStyle>
          <a:p>
            <a:r>
              <a:rPr lang="en-US" smtClean="0"/>
              <a:t>Click to edit Master title style</a:t>
            </a:r>
            <a:endParaRPr lang="en-US" dirty="0"/>
          </a:p>
        </p:txBody>
      </p:sp>
      <p:sp>
        <p:nvSpPr>
          <p:cNvPr id="3" name="Content Placeholder 2"/>
          <p:cNvSpPr>
            <a:spLocks noGrp="1"/>
          </p:cNvSpPr>
          <p:nvPr>
            <p:ph idx="1"/>
          </p:nvPr>
        </p:nvSpPr>
        <p:spPr>
          <a:xfrm>
            <a:off x="246357" y="3457494"/>
            <a:ext cx="16186495" cy="4873833"/>
          </a:xfrm>
        </p:spPr>
        <p:txBody>
          <a:bodyPr/>
          <a:lstStyle>
            <a:lvl1pPr>
              <a:defRPr>
                <a:solidFill>
                  <a:srgbClr val="525559"/>
                </a:solidFill>
              </a:defRPr>
            </a:lvl1pPr>
            <a:lvl2pPr>
              <a:defRPr>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7094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5087" y="4216546"/>
            <a:ext cx="14743271" cy="1937803"/>
          </a:xfrm>
        </p:spPr>
        <p:txBody>
          <a:bodyPr anchor="t"/>
          <a:lstStyle>
            <a:lvl1pPr algn="l">
              <a:defRPr sz="659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16863" y="2202660"/>
            <a:ext cx="14743271" cy="2134293"/>
          </a:xfrm>
        </p:spPr>
        <p:txBody>
          <a:bodyPr anchor="b">
            <a:normAutofit/>
          </a:bodyPr>
          <a:lstStyle>
            <a:lvl1pPr marL="0" indent="0">
              <a:buNone/>
              <a:defRPr sz="3300">
                <a:solidFill>
                  <a:srgbClr val="878A8C"/>
                </a:solidFill>
                <a:latin typeface="Aleo Light"/>
                <a:cs typeface="Aleo Light"/>
              </a:defRPr>
            </a:lvl1pPr>
            <a:lvl2pPr marL="867221" indent="0">
              <a:buNone/>
              <a:defRPr sz="3400">
                <a:solidFill>
                  <a:schemeClr val="tx1">
                    <a:tint val="75000"/>
                  </a:schemeClr>
                </a:solidFill>
              </a:defRPr>
            </a:lvl2pPr>
            <a:lvl3pPr marL="1734444" indent="0">
              <a:buNone/>
              <a:defRPr sz="3000">
                <a:solidFill>
                  <a:schemeClr val="tx1">
                    <a:tint val="75000"/>
                  </a:schemeClr>
                </a:solidFill>
              </a:defRPr>
            </a:lvl3pPr>
            <a:lvl4pPr marL="2601665" indent="0">
              <a:buNone/>
              <a:defRPr sz="2700">
                <a:solidFill>
                  <a:schemeClr val="tx1">
                    <a:tint val="75000"/>
                  </a:schemeClr>
                </a:solidFill>
              </a:defRPr>
            </a:lvl4pPr>
            <a:lvl5pPr marL="3468887" indent="0">
              <a:buNone/>
              <a:defRPr sz="2700">
                <a:solidFill>
                  <a:schemeClr val="tx1">
                    <a:tint val="75000"/>
                  </a:schemeClr>
                </a:solidFill>
              </a:defRPr>
            </a:lvl5pPr>
            <a:lvl6pPr marL="4336108" indent="0">
              <a:buNone/>
              <a:defRPr sz="2700">
                <a:solidFill>
                  <a:schemeClr val="tx1">
                    <a:tint val="75000"/>
                  </a:schemeClr>
                </a:solidFill>
              </a:defRPr>
            </a:lvl6pPr>
            <a:lvl7pPr marL="5203330" indent="0">
              <a:buNone/>
              <a:defRPr sz="2700">
                <a:solidFill>
                  <a:schemeClr val="tx1">
                    <a:tint val="75000"/>
                  </a:schemeClr>
                </a:solidFill>
              </a:defRPr>
            </a:lvl7pPr>
            <a:lvl8pPr marL="6070552" indent="0">
              <a:buNone/>
              <a:defRPr sz="2700">
                <a:solidFill>
                  <a:schemeClr val="tx1">
                    <a:tint val="75000"/>
                  </a:schemeClr>
                </a:solidFill>
              </a:defRPr>
            </a:lvl8pPr>
            <a:lvl9pPr marL="6937773" indent="0">
              <a:buNone/>
              <a:defRPr sz="27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6059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285822"/>
            <a:ext cx="16668811" cy="5872163"/>
          </a:xfrm>
        </p:spPr>
        <p:txBody>
          <a:bodyPr>
            <a:normAutofit/>
          </a:bodyPr>
          <a:lstStyle>
            <a:lvl1pPr>
              <a:lnSpc>
                <a:spcPct val="89000"/>
              </a:lnSpc>
              <a:defRPr sz="2100"/>
            </a:lvl1pPr>
            <a:lvl2pPr marL="1408035">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551420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8616161"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212301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354918"/>
            <a:ext cx="549700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11411493"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6" name="Text Placeholder 6"/>
          <p:cNvSpPr>
            <a:spLocks noGrp="1"/>
          </p:cNvSpPr>
          <p:nvPr>
            <p:ph type="body" sz="quarter" idx="12"/>
          </p:nvPr>
        </p:nvSpPr>
        <p:spPr>
          <a:xfrm>
            <a:off x="5825591"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080478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1" y="3354918"/>
            <a:ext cx="4104899"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1280360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6" name="Text Placeholder 6"/>
          <p:cNvSpPr>
            <a:spLocks noGrp="1"/>
          </p:cNvSpPr>
          <p:nvPr>
            <p:ph type="body" sz="quarter" idx="12"/>
          </p:nvPr>
        </p:nvSpPr>
        <p:spPr>
          <a:xfrm>
            <a:off x="4430810" y="3354918"/>
            <a:ext cx="4101803"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10" name="Text Placeholder 6"/>
          <p:cNvSpPr>
            <a:spLocks noGrp="1"/>
          </p:cNvSpPr>
          <p:nvPr>
            <p:ph type="body" sz="quarter" idx="13"/>
          </p:nvPr>
        </p:nvSpPr>
        <p:spPr>
          <a:xfrm>
            <a:off x="861248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47701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67251" y="300010"/>
            <a:ext cx="15610523" cy="162612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67252" y="1807159"/>
            <a:ext cx="7660720" cy="7082922"/>
          </a:xfrm>
        </p:spPr>
        <p:txBody>
          <a:bodyPr/>
          <a:lstStyle>
            <a:lvl1pPr>
              <a:defRPr sz="3300">
                <a:solidFill>
                  <a:srgbClr val="8BB1C7"/>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400"/>
            </a:lvl6pPr>
            <a:lvl7pPr>
              <a:defRPr sz="3400"/>
            </a:lvl7pPr>
            <a:lvl8pPr>
              <a:defRPr sz="3400"/>
            </a:lvl8pPr>
            <a:lvl9pPr>
              <a:defRPr sz="3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795533" y="1808419"/>
            <a:ext cx="7660720" cy="7081662"/>
          </a:xfrm>
        </p:spPr>
        <p:txBody>
          <a:bodyPr/>
          <a:lstStyle>
            <a:lvl1pPr>
              <a:defRPr sz="3300">
                <a:solidFill>
                  <a:srgbClr val="8BB1C7"/>
                </a:solidFill>
              </a:defRPr>
            </a:lvl1pPr>
            <a:lvl2pPr>
              <a:defRPr sz="3300"/>
            </a:lvl2pPr>
            <a:lvl3pPr>
              <a:defRPr sz="2100"/>
            </a:lvl3pPr>
            <a:lvl4pPr>
              <a:defRPr sz="2100"/>
            </a:lvl4pPr>
            <a:lvl5pPr>
              <a:defRPr sz="2100"/>
            </a:lvl5pPr>
            <a:lvl6pPr>
              <a:defRPr sz="3400"/>
            </a:lvl6pPr>
            <a:lvl7pPr>
              <a:defRPr sz="3400"/>
            </a:lvl7pPr>
            <a:lvl8pPr>
              <a:defRPr sz="3400"/>
            </a:lvl8pPr>
            <a:lvl9pPr>
              <a:defRPr sz="3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95945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67252" y="2043002"/>
            <a:ext cx="7663731" cy="910181"/>
          </a:xfrm>
        </p:spPr>
        <p:txBody>
          <a:bodyPr anchor="b">
            <a:normAutofit/>
          </a:bodyPr>
          <a:lstStyle>
            <a:lvl1pPr marL="0" indent="0">
              <a:buNone/>
              <a:defRPr sz="3300" b="0">
                <a:solidFill>
                  <a:srgbClr val="8BB1C7"/>
                </a:solidFill>
              </a:defRPr>
            </a:lvl1pPr>
            <a:lvl2pPr marL="867221" indent="0">
              <a:buNone/>
              <a:defRPr sz="3800" b="1"/>
            </a:lvl2pPr>
            <a:lvl3pPr marL="1734444" indent="0">
              <a:buNone/>
              <a:defRPr sz="3400" b="1"/>
            </a:lvl3pPr>
            <a:lvl4pPr marL="2601665" indent="0">
              <a:buNone/>
              <a:defRPr sz="3000" b="1"/>
            </a:lvl4pPr>
            <a:lvl5pPr marL="3468887" indent="0">
              <a:buNone/>
              <a:defRPr sz="3000" b="1"/>
            </a:lvl5pPr>
            <a:lvl6pPr marL="4336108" indent="0">
              <a:buNone/>
              <a:defRPr sz="3000" b="1"/>
            </a:lvl6pPr>
            <a:lvl7pPr marL="5203330" indent="0">
              <a:buNone/>
              <a:defRPr sz="3000" b="1"/>
            </a:lvl7pPr>
            <a:lvl8pPr marL="6070552" indent="0">
              <a:buNone/>
              <a:defRPr sz="3000" b="1"/>
            </a:lvl8pPr>
            <a:lvl9pPr marL="6937773" indent="0">
              <a:buNone/>
              <a:defRPr sz="3000" b="1"/>
            </a:lvl9pPr>
          </a:lstStyle>
          <a:p>
            <a:pPr lvl="0"/>
            <a:r>
              <a:rPr lang="en-US" smtClean="0"/>
              <a:t>Click to edit Master text styles</a:t>
            </a:r>
          </a:p>
        </p:txBody>
      </p:sp>
      <p:sp>
        <p:nvSpPr>
          <p:cNvPr id="4" name="Content Placeholder 3"/>
          <p:cNvSpPr>
            <a:spLocks noGrp="1"/>
          </p:cNvSpPr>
          <p:nvPr>
            <p:ph sz="half" idx="2"/>
          </p:nvPr>
        </p:nvSpPr>
        <p:spPr>
          <a:xfrm>
            <a:off x="867252" y="2892652"/>
            <a:ext cx="7663731" cy="5621439"/>
          </a:xfrm>
        </p:spPr>
        <p:txBody>
          <a:bodyPr>
            <a:normAutofit/>
          </a:bodyPr>
          <a:lstStyle>
            <a:lvl1pPr>
              <a:defRPr sz="3300">
                <a:solidFill>
                  <a:srgbClr val="525559"/>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000"/>
            </a:lvl6pPr>
            <a:lvl7pPr>
              <a:defRPr sz="3000"/>
            </a:lvl7pPr>
            <a:lvl8pPr>
              <a:defRPr sz="3000"/>
            </a:lvl8pPr>
            <a:lvl9pPr>
              <a:defRPr sz="3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795533" y="2043002"/>
            <a:ext cx="7666742" cy="910181"/>
          </a:xfrm>
        </p:spPr>
        <p:txBody>
          <a:bodyPr anchor="b">
            <a:normAutofit/>
          </a:bodyPr>
          <a:lstStyle>
            <a:lvl1pPr marL="0" indent="0">
              <a:buNone/>
              <a:defRPr sz="3300" b="0">
                <a:solidFill>
                  <a:srgbClr val="8BB1C7"/>
                </a:solidFill>
              </a:defRPr>
            </a:lvl1pPr>
            <a:lvl2pPr marL="867221" indent="0">
              <a:buNone/>
              <a:defRPr sz="3800" b="1"/>
            </a:lvl2pPr>
            <a:lvl3pPr marL="1734444" indent="0">
              <a:buNone/>
              <a:defRPr sz="3400" b="1"/>
            </a:lvl3pPr>
            <a:lvl4pPr marL="2601665" indent="0">
              <a:buNone/>
              <a:defRPr sz="3000" b="1"/>
            </a:lvl4pPr>
            <a:lvl5pPr marL="3468887" indent="0">
              <a:buNone/>
              <a:defRPr sz="3000" b="1"/>
            </a:lvl5pPr>
            <a:lvl6pPr marL="4336108" indent="0">
              <a:buNone/>
              <a:defRPr sz="3000" b="1"/>
            </a:lvl6pPr>
            <a:lvl7pPr marL="5203330" indent="0">
              <a:buNone/>
              <a:defRPr sz="3000" b="1"/>
            </a:lvl7pPr>
            <a:lvl8pPr marL="6070552" indent="0">
              <a:buNone/>
              <a:defRPr sz="3000" b="1"/>
            </a:lvl8pPr>
            <a:lvl9pPr marL="6937773" indent="0">
              <a:buNone/>
              <a:defRPr sz="3000" b="1"/>
            </a:lvl9pPr>
          </a:lstStyle>
          <a:p>
            <a:pPr lvl="0"/>
            <a:r>
              <a:rPr lang="en-US" smtClean="0"/>
              <a:t>Click to edit Master text styles</a:t>
            </a:r>
          </a:p>
        </p:txBody>
      </p:sp>
      <p:sp>
        <p:nvSpPr>
          <p:cNvPr id="6" name="Content Placeholder 5"/>
          <p:cNvSpPr>
            <a:spLocks noGrp="1"/>
          </p:cNvSpPr>
          <p:nvPr>
            <p:ph sz="quarter" idx="4"/>
          </p:nvPr>
        </p:nvSpPr>
        <p:spPr>
          <a:xfrm>
            <a:off x="8795533" y="2892652"/>
            <a:ext cx="7666742" cy="5621439"/>
          </a:xfrm>
        </p:spPr>
        <p:txBody>
          <a:bodyPr>
            <a:normAutofit/>
          </a:bodyPr>
          <a:lstStyle>
            <a:lvl1pPr>
              <a:defRPr sz="3300">
                <a:solidFill>
                  <a:srgbClr val="525559"/>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000"/>
            </a:lvl6pPr>
            <a:lvl7pPr>
              <a:defRPr sz="3000"/>
            </a:lvl7pPr>
            <a:lvl8pPr>
              <a:defRPr sz="3000"/>
            </a:lvl8pPr>
            <a:lvl9pPr>
              <a:defRPr sz="3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5664299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66775" y="390525"/>
            <a:ext cx="15611475"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173462" tIns="86731" rIns="173462" bIns="86731" numCol="1" anchor="ctr" anchorCtr="0" compatLnSpc="1">
            <a:prstTxWarp prst="textNoShape">
              <a:avLst/>
            </a:prstTxWarp>
          </a:bodyPr>
          <a:lstStyle/>
          <a:p>
            <a:pPr lvl="0"/>
            <a:r>
              <a:rPr lang="en-US" altLang="x-none"/>
              <a:t>Click to edit Master title style</a:t>
            </a:r>
          </a:p>
        </p:txBody>
      </p:sp>
      <p:sp>
        <p:nvSpPr>
          <p:cNvPr id="1027" name="Text Placeholder 2"/>
          <p:cNvSpPr>
            <a:spLocks noGrp="1"/>
          </p:cNvSpPr>
          <p:nvPr>
            <p:ph type="body" idx="1"/>
          </p:nvPr>
        </p:nvSpPr>
        <p:spPr bwMode="auto">
          <a:xfrm>
            <a:off x="866775" y="2276475"/>
            <a:ext cx="15611475" cy="643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173462" tIns="86731" rIns="173462" bIns="86731"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pic>
        <p:nvPicPr>
          <p:cNvPr id="1028" name="Picture 3" descr="MKA_USA_Logo_GREY_XLarge.png"/>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15049500" y="9023350"/>
            <a:ext cx="2286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3726" r:id="rId1"/>
    <p:sldLayoutId id="2147493712" r:id="rId2"/>
    <p:sldLayoutId id="2147493713" r:id="rId3"/>
    <p:sldLayoutId id="2147493714" r:id="rId4"/>
    <p:sldLayoutId id="2147493715" r:id="rId5"/>
    <p:sldLayoutId id="2147493716" r:id="rId6"/>
    <p:sldLayoutId id="2147493717" r:id="rId7"/>
    <p:sldLayoutId id="2147493718" r:id="rId8"/>
    <p:sldLayoutId id="2147493719" r:id="rId9"/>
    <p:sldLayoutId id="2147493720" r:id="rId10"/>
    <p:sldLayoutId id="2147493721" r:id="rId11"/>
    <p:sldLayoutId id="2147493722" r:id="rId12"/>
    <p:sldLayoutId id="2147493723" r:id="rId13"/>
    <p:sldLayoutId id="2147493724" r:id="rId14"/>
    <p:sldLayoutId id="2147493725" r:id="rId15"/>
  </p:sldLayoutIdLst>
  <p:timing>
    <p:tnLst>
      <p:par>
        <p:cTn id="1" dur="indefinite" restart="never" nodeType="tmRoot"/>
      </p:par>
    </p:tnLst>
  </p:timing>
  <p:txStyles>
    <p:titleStyle>
      <a:lvl1pPr algn="ctr" defTabSz="866775" rtl="0" eaLnBrk="0" fontAlgn="base" hangingPunct="0">
        <a:lnSpc>
          <a:spcPct val="84000"/>
        </a:lnSpc>
        <a:spcBef>
          <a:spcPct val="0"/>
        </a:spcBef>
        <a:spcAft>
          <a:spcPct val="0"/>
        </a:spcAft>
        <a:defRPr sz="6500" kern="1200">
          <a:solidFill>
            <a:schemeClr val="tx1"/>
          </a:solidFill>
          <a:latin typeface="Maven Pro Regular"/>
          <a:ea typeface="Aleo" charset="0"/>
          <a:cs typeface="Maven Pro Regular"/>
        </a:defRPr>
      </a:lvl1pPr>
      <a:lvl2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2pPr>
      <a:lvl3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3pPr>
      <a:lvl4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4pPr>
      <a:lvl5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5pPr>
      <a:lvl6pPr marL="4572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6pPr>
      <a:lvl7pPr marL="9144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7pPr>
      <a:lvl8pPr marL="13716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8pPr>
      <a:lvl9pPr marL="18288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9pPr>
    </p:titleStyle>
    <p:bodyStyle>
      <a:lvl1pPr marL="342900" indent="-342900" algn="l" defTabSz="866775" rtl="0" eaLnBrk="0" fontAlgn="base" hangingPunct="0">
        <a:lnSpc>
          <a:spcPct val="84000"/>
        </a:lnSpc>
        <a:spcBef>
          <a:spcPct val="20000"/>
        </a:spcBef>
        <a:spcAft>
          <a:spcPct val="0"/>
        </a:spcAft>
        <a:defRPr sz="3300" kern="1200">
          <a:solidFill>
            <a:srgbClr val="525559"/>
          </a:solidFill>
          <a:latin typeface="Lato" charset="0"/>
          <a:ea typeface="MS PGothic" pitchFamily="34" charset="-128"/>
          <a:cs typeface="Lato" charset="0"/>
        </a:defRPr>
      </a:lvl1pPr>
      <a:lvl2pPr marL="1408113" indent="-541338" algn="l" defTabSz="866775" rtl="0" eaLnBrk="0" fontAlgn="base" hangingPunct="0">
        <a:lnSpc>
          <a:spcPct val="84000"/>
        </a:lnSpc>
        <a:spcBef>
          <a:spcPct val="20000"/>
        </a:spcBef>
        <a:spcAft>
          <a:spcPct val="0"/>
        </a:spcAft>
        <a:buFont typeface="Courier New" charset="0"/>
        <a:buChar char="o"/>
        <a:defRPr sz="3300" kern="1200">
          <a:solidFill>
            <a:srgbClr val="525559"/>
          </a:solidFill>
          <a:latin typeface="Lato" charset="0"/>
          <a:ea typeface="Lato" charset="0"/>
          <a:cs typeface="Lato" charset="0"/>
        </a:defRPr>
      </a:lvl2pPr>
      <a:lvl3pPr marL="2166938" indent="-433388" algn="l" defTabSz="866775" rtl="0" eaLnBrk="0" fontAlgn="base" hangingPunct="0">
        <a:lnSpc>
          <a:spcPct val="84000"/>
        </a:lnSpc>
        <a:spcBef>
          <a:spcPct val="20000"/>
        </a:spcBef>
        <a:spcAft>
          <a:spcPct val="0"/>
        </a:spcAft>
        <a:buFont typeface="Arial" charset="0"/>
        <a:buChar char="•"/>
        <a:defRPr sz="3300" kern="1200">
          <a:solidFill>
            <a:srgbClr val="525559"/>
          </a:solidFill>
          <a:latin typeface="Lato" charset="0"/>
          <a:ea typeface="Lato" charset="0"/>
          <a:cs typeface="Lato" charset="0"/>
        </a:defRPr>
      </a:lvl3pPr>
      <a:lvl4pPr marL="3033713" indent="-433388" algn="l" defTabSz="866775" rtl="0" eaLnBrk="0" fontAlgn="base" hangingPunct="0">
        <a:lnSpc>
          <a:spcPct val="84000"/>
        </a:lnSpc>
        <a:spcBef>
          <a:spcPct val="20000"/>
        </a:spcBef>
        <a:spcAft>
          <a:spcPct val="0"/>
        </a:spcAft>
        <a:buFont typeface="Courier New" charset="0"/>
        <a:buChar char="o"/>
        <a:defRPr sz="3300" kern="1200">
          <a:solidFill>
            <a:srgbClr val="525559"/>
          </a:solidFill>
          <a:latin typeface="Lato" charset="0"/>
          <a:ea typeface="Lato" charset="0"/>
          <a:cs typeface="Lato" charset="0"/>
        </a:defRPr>
      </a:lvl4pPr>
      <a:lvl5pPr marL="3902075" indent="-433388" algn="l" defTabSz="866775" rtl="0" eaLnBrk="0" fontAlgn="base" hangingPunct="0">
        <a:lnSpc>
          <a:spcPct val="84000"/>
        </a:lnSpc>
        <a:spcBef>
          <a:spcPct val="20000"/>
        </a:spcBef>
        <a:spcAft>
          <a:spcPct val="0"/>
        </a:spcAft>
        <a:buFont typeface="Arial" charset="0"/>
        <a:buChar char="•"/>
        <a:defRPr sz="3300" kern="1200">
          <a:solidFill>
            <a:srgbClr val="525559"/>
          </a:solidFill>
          <a:latin typeface="Lato" charset="0"/>
          <a:ea typeface="Lato" charset="0"/>
          <a:cs typeface="Lato" charset="0"/>
        </a:defRPr>
      </a:lvl5pPr>
      <a:lvl6pPr marL="4769719" indent="-433611" algn="l" defTabSz="867221" rtl="0" eaLnBrk="1" latinLnBrk="0" hangingPunct="1">
        <a:spcBef>
          <a:spcPct val="20000"/>
        </a:spcBef>
        <a:buFont typeface="Arial"/>
        <a:buChar char="•"/>
        <a:defRPr sz="3800" kern="1200">
          <a:solidFill>
            <a:schemeClr val="tx1"/>
          </a:solidFill>
          <a:latin typeface="+mn-lt"/>
          <a:ea typeface="+mn-ea"/>
          <a:cs typeface="+mn-cs"/>
        </a:defRPr>
      </a:lvl6pPr>
      <a:lvl7pPr marL="5636941" indent="-433611" algn="l" defTabSz="867221" rtl="0" eaLnBrk="1" latinLnBrk="0" hangingPunct="1">
        <a:spcBef>
          <a:spcPct val="20000"/>
        </a:spcBef>
        <a:buFont typeface="Arial"/>
        <a:buChar char="•"/>
        <a:defRPr sz="3800" kern="1200">
          <a:solidFill>
            <a:schemeClr val="tx1"/>
          </a:solidFill>
          <a:latin typeface="+mn-lt"/>
          <a:ea typeface="+mn-ea"/>
          <a:cs typeface="+mn-cs"/>
        </a:defRPr>
      </a:lvl7pPr>
      <a:lvl8pPr marL="6504163" indent="-433611" algn="l" defTabSz="867221" rtl="0" eaLnBrk="1" latinLnBrk="0" hangingPunct="1">
        <a:spcBef>
          <a:spcPct val="20000"/>
        </a:spcBef>
        <a:buFont typeface="Arial"/>
        <a:buChar char="•"/>
        <a:defRPr sz="3800" kern="1200">
          <a:solidFill>
            <a:schemeClr val="tx1"/>
          </a:solidFill>
          <a:latin typeface="+mn-lt"/>
          <a:ea typeface="+mn-ea"/>
          <a:cs typeface="+mn-cs"/>
        </a:defRPr>
      </a:lvl8pPr>
      <a:lvl9pPr marL="7371384" indent="-433611" algn="l" defTabSz="867221" rtl="0" eaLnBrk="1" latinLnBrk="0" hangingPunct="1">
        <a:spcBef>
          <a:spcPct val="20000"/>
        </a:spcBef>
        <a:buFont typeface="Arial"/>
        <a:buChar char="•"/>
        <a:defRPr sz="3800" kern="1200">
          <a:solidFill>
            <a:schemeClr val="tx1"/>
          </a:solidFill>
          <a:latin typeface="+mn-lt"/>
          <a:ea typeface="+mn-ea"/>
          <a:cs typeface="+mn-cs"/>
        </a:defRPr>
      </a:lvl9pPr>
    </p:bodyStyle>
    <p:otherStyle>
      <a:defPPr>
        <a:defRPr lang="en-US"/>
      </a:defPPr>
      <a:lvl1pPr marL="0" algn="l" defTabSz="867221" rtl="0" eaLnBrk="1" latinLnBrk="0" hangingPunct="1">
        <a:defRPr sz="3400" kern="1200">
          <a:solidFill>
            <a:schemeClr val="tx1"/>
          </a:solidFill>
          <a:latin typeface="+mn-lt"/>
          <a:ea typeface="+mn-ea"/>
          <a:cs typeface="+mn-cs"/>
        </a:defRPr>
      </a:lvl1pPr>
      <a:lvl2pPr marL="867221" algn="l" defTabSz="867221" rtl="0" eaLnBrk="1" latinLnBrk="0" hangingPunct="1">
        <a:defRPr sz="3400" kern="1200">
          <a:solidFill>
            <a:schemeClr val="tx1"/>
          </a:solidFill>
          <a:latin typeface="+mn-lt"/>
          <a:ea typeface="+mn-ea"/>
          <a:cs typeface="+mn-cs"/>
        </a:defRPr>
      </a:lvl2pPr>
      <a:lvl3pPr marL="1734444" algn="l" defTabSz="867221" rtl="0" eaLnBrk="1" latinLnBrk="0" hangingPunct="1">
        <a:defRPr sz="3400" kern="1200">
          <a:solidFill>
            <a:schemeClr val="tx1"/>
          </a:solidFill>
          <a:latin typeface="+mn-lt"/>
          <a:ea typeface="+mn-ea"/>
          <a:cs typeface="+mn-cs"/>
        </a:defRPr>
      </a:lvl3pPr>
      <a:lvl4pPr marL="2601665" algn="l" defTabSz="867221" rtl="0" eaLnBrk="1" latinLnBrk="0" hangingPunct="1">
        <a:defRPr sz="3400" kern="1200">
          <a:solidFill>
            <a:schemeClr val="tx1"/>
          </a:solidFill>
          <a:latin typeface="+mn-lt"/>
          <a:ea typeface="+mn-ea"/>
          <a:cs typeface="+mn-cs"/>
        </a:defRPr>
      </a:lvl4pPr>
      <a:lvl5pPr marL="3468887" algn="l" defTabSz="867221" rtl="0" eaLnBrk="1" latinLnBrk="0" hangingPunct="1">
        <a:defRPr sz="3400" kern="1200">
          <a:solidFill>
            <a:schemeClr val="tx1"/>
          </a:solidFill>
          <a:latin typeface="+mn-lt"/>
          <a:ea typeface="+mn-ea"/>
          <a:cs typeface="+mn-cs"/>
        </a:defRPr>
      </a:lvl5pPr>
      <a:lvl6pPr marL="4336108" algn="l" defTabSz="867221" rtl="0" eaLnBrk="1" latinLnBrk="0" hangingPunct="1">
        <a:defRPr sz="3400" kern="1200">
          <a:solidFill>
            <a:schemeClr val="tx1"/>
          </a:solidFill>
          <a:latin typeface="+mn-lt"/>
          <a:ea typeface="+mn-ea"/>
          <a:cs typeface="+mn-cs"/>
        </a:defRPr>
      </a:lvl6pPr>
      <a:lvl7pPr marL="5203330" algn="l" defTabSz="867221" rtl="0" eaLnBrk="1" latinLnBrk="0" hangingPunct="1">
        <a:defRPr sz="3400" kern="1200">
          <a:solidFill>
            <a:schemeClr val="tx1"/>
          </a:solidFill>
          <a:latin typeface="+mn-lt"/>
          <a:ea typeface="+mn-ea"/>
          <a:cs typeface="+mn-cs"/>
        </a:defRPr>
      </a:lvl7pPr>
      <a:lvl8pPr marL="6070552" algn="l" defTabSz="867221" rtl="0" eaLnBrk="1" latinLnBrk="0" hangingPunct="1">
        <a:defRPr sz="3400" kern="1200">
          <a:solidFill>
            <a:schemeClr val="tx1"/>
          </a:solidFill>
          <a:latin typeface="+mn-lt"/>
          <a:ea typeface="+mn-ea"/>
          <a:cs typeface="+mn-cs"/>
        </a:defRPr>
      </a:lvl8pPr>
      <a:lvl9pPr marL="6937773" algn="l" defTabSz="867221"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png"/><Relationship Id="rId1" Type="http://schemas.microsoft.com/office/2007/relationships/media" Target="../media/media1.mp3"/><Relationship Id="rId2" Type="http://schemas.openxmlformats.org/officeDocument/2006/relationships/audio" Target="../media/media1.mp3"/></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838" y="3582988"/>
            <a:ext cx="15611475" cy="1354137"/>
          </a:xfrm>
        </p:spPr>
        <p:txBody>
          <a:bodyPr/>
          <a:lstStyle/>
          <a:p>
            <a:pPr>
              <a:defRPr/>
            </a:pPr>
            <a:r>
              <a:rPr lang="en-US" dirty="0" smtClean="0"/>
              <a:t>The Will	    				الوصیت</a:t>
            </a:r>
            <a:endParaRPr lang="en-US" dirty="0"/>
          </a:p>
        </p:txBody>
      </p:sp>
      <p:sp>
        <p:nvSpPr>
          <p:cNvPr id="4098" name="Subtitle 2"/>
          <p:cNvSpPr>
            <a:spLocks noGrp="1"/>
          </p:cNvSpPr>
          <p:nvPr>
            <p:ph type="subTitle" idx="1"/>
          </p:nvPr>
        </p:nvSpPr>
        <p:spPr>
          <a:xfrm>
            <a:off x="223838" y="6767513"/>
            <a:ext cx="12141200" cy="1443037"/>
          </a:xfrm>
        </p:spPr>
        <p:txBody>
          <a:bodyPr/>
          <a:lstStyle/>
          <a:p>
            <a:pPr>
              <a:spcBef>
                <a:spcPct val="0"/>
              </a:spcBef>
            </a:pPr>
            <a:r>
              <a:rPr lang="en-US" altLang="x-none">
                <a:latin typeface="Aleo Light" charset="0"/>
                <a:ea typeface="MS PGothic" charset="-128"/>
                <a:cs typeface="Lato" charset="0"/>
              </a:rPr>
              <a:t>Monthly Taleem Focus Slides</a:t>
            </a:r>
            <a:br>
              <a:rPr lang="en-US" altLang="x-none">
                <a:latin typeface="Aleo Light" charset="0"/>
                <a:ea typeface="MS PGothic" charset="-128"/>
                <a:cs typeface="Lato" charset="0"/>
              </a:rPr>
            </a:br>
            <a:r>
              <a:rPr lang="en-US" altLang="x-none">
                <a:latin typeface="Aleo Light" charset="0"/>
                <a:ea typeface="MS PGothic" charset="-128"/>
                <a:cs typeface="Lato" charset="0"/>
              </a:rPr>
              <a:t>September 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Special Emphasis by Khalifatul </a:t>
            </a:r>
          </a:p>
        </p:txBody>
      </p:sp>
      <p:sp>
        <p:nvSpPr>
          <p:cNvPr id="13314" name="Content Placeholder 2"/>
          <p:cNvSpPr>
            <a:spLocks noGrp="1"/>
          </p:cNvSpPr>
          <p:nvPr>
            <p:ph idx="1"/>
          </p:nvPr>
        </p:nvSpPr>
        <p:spPr>
          <a:xfrm>
            <a:off x="866775" y="2392363"/>
            <a:ext cx="15897225" cy="6438900"/>
          </a:xfrm>
        </p:spPr>
        <p:txBody>
          <a:bodyPr/>
          <a:lstStyle/>
          <a:p>
            <a:pPr marL="457200" indent="-457200">
              <a:buFontTx/>
              <a:buChar char="•"/>
            </a:pPr>
            <a:r>
              <a:rPr lang="en-US" altLang="x-none" sz="4000">
                <a:ea typeface="MS PGothic" charset="-128"/>
              </a:rPr>
              <a:t>“My wish is that earning members in every Jama’at in every country of the world, as are Chanda payers, at least 50% of them enroll in this grand system established by Promised Messiah</a:t>
            </a:r>
            <a:r>
              <a:rPr lang="en-US" altLang="x-none" sz="4000" baseline="30000">
                <a:ea typeface="MS PGothic" charset="-128"/>
              </a:rPr>
              <a:t>as</a:t>
            </a:r>
            <a:r>
              <a:rPr lang="en-US" altLang="x-none" sz="4000">
                <a:ea typeface="MS PGothic" charset="-128"/>
              </a:rPr>
              <a:t>” </a:t>
            </a:r>
            <a:r>
              <a:rPr lang="en-US" altLang="x-none" sz="2000">
                <a:ea typeface="MS PGothic" charset="-128"/>
              </a:rPr>
              <a:t>(Jalsa Salana UK, Concluding Address, 2004)</a:t>
            </a:r>
          </a:p>
          <a:p>
            <a:pPr marL="457200" indent="-457200">
              <a:buFontTx/>
              <a:buChar char="•"/>
            </a:pPr>
            <a:endParaRPr lang="en-US" altLang="x-none" sz="1500">
              <a:ea typeface="MS PGothic" charset="-128"/>
            </a:endParaRPr>
          </a:p>
          <a:p>
            <a:pPr marL="457200" indent="-457200">
              <a:buFontTx/>
              <a:buChar char="•"/>
            </a:pPr>
            <a:r>
              <a:rPr lang="en-US" altLang="x-none" sz="4000">
                <a:ea typeface="MS PGothic" charset="-128"/>
              </a:rPr>
              <a:t>Such people would enroll in it as are thoughtful about a goodly ending and are sincere worshippers. Hence, Khuddamul Ahmadiyya, </a:t>
            </a:r>
            <a:r>
              <a:rPr lang="mr-IN" altLang="x-none" sz="4000">
                <a:ea typeface="MS PGothic" charset="-128"/>
              </a:rPr>
              <a:t>…</a:t>
            </a:r>
            <a:r>
              <a:rPr lang="en-US" altLang="x-none" sz="4000">
                <a:ea typeface="MS PGothic" charset="-128"/>
              </a:rPr>
              <a:t> should participate in it with increasing fervor. Hopefully, Ahmadi youth as well as ladies will fully strive towards it”  </a:t>
            </a:r>
            <a:r>
              <a:rPr lang="en-US" altLang="x-none" sz="2000">
                <a:ea typeface="MS PGothic" charset="-128"/>
              </a:rPr>
              <a:t>(Jalsa Salana UK, Concluding Address, 2004)</a:t>
            </a:r>
            <a:br>
              <a:rPr lang="en-US" altLang="x-none" sz="2000">
                <a:ea typeface="MS PGothic" charset="-128"/>
              </a:rPr>
            </a:br>
            <a:endParaRPr lang="en-US" altLang="x-none" sz="2000">
              <a:ea typeface="MS PGothic" charset="-128"/>
            </a:endParaRPr>
          </a:p>
          <a:p>
            <a:pPr marL="457200" indent="-457200">
              <a:buFontTx/>
              <a:buChar char="•"/>
            </a:pPr>
            <a:r>
              <a:rPr lang="en-US" altLang="x-none" sz="4000">
                <a:ea typeface="MS PGothic" charset="-128"/>
              </a:rPr>
              <a:t>“This is such a revolutionary Nizam that if a person joins it with true intentions, and after joining makes an honest effort towards sefl improvement, then with the blessings of this Nizam, the long spiritual journey that would have taken years would be covered in days and one which otherwise requires days will be covered in hours.” </a:t>
            </a:r>
            <a:r>
              <a:rPr lang="en-US" altLang="x-none" sz="2000">
                <a:ea typeface="MS PGothic" charset="-128"/>
              </a:rPr>
              <a:t>(Jalsa Salana UK, Concluding Address, 2004)</a:t>
            </a:r>
          </a:p>
          <a:p>
            <a:pPr marL="457200" indent="-457200">
              <a:buFontTx/>
              <a:buChar char="•"/>
            </a:pPr>
            <a:r>
              <a:rPr lang="en-US" altLang="x-none" sz="2000">
                <a:ea typeface="MS PGothic" charset="-128"/>
              </a:rPr>
              <a:t/>
            </a:r>
            <a:br>
              <a:rPr lang="en-US" altLang="x-none" sz="2000">
                <a:ea typeface="MS PGothic" charset="-128"/>
              </a:rPr>
            </a:br>
            <a:endParaRPr lang="en-US" altLang="x-none" sz="2000">
              <a:ea typeface="MS PGothic"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The Time is Now</a:t>
            </a:r>
          </a:p>
        </p:txBody>
      </p:sp>
      <p:sp>
        <p:nvSpPr>
          <p:cNvPr id="14338" name="Content Placeholder 2"/>
          <p:cNvSpPr>
            <a:spLocks noGrp="1"/>
          </p:cNvSpPr>
          <p:nvPr>
            <p:ph idx="1"/>
          </p:nvPr>
        </p:nvSpPr>
        <p:spPr>
          <a:xfrm>
            <a:off x="866775" y="2392363"/>
            <a:ext cx="15611475" cy="6438900"/>
          </a:xfrm>
        </p:spPr>
        <p:txBody>
          <a:bodyPr/>
          <a:lstStyle/>
          <a:p>
            <a:pPr marL="457200" indent="-457200">
              <a:buFontTx/>
              <a:buChar char="•"/>
            </a:pPr>
            <a:r>
              <a:rPr lang="en-US" altLang="x-none" sz="4000">
                <a:ea typeface="MS PGothic" charset="-128"/>
              </a:rPr>
              <a:t>Narrated Abu Huraira (ra) A man came to the Prophet (ﷺ) and asked, "O Allah's Messenger (ﷺ)! Which charity is the most superior in reward?" He replied, "The charity which you practice while you are healthy, niggardly and afraid of poverty and wish to become wealthy. Do not delay it to the time of approaching death and then say, 'Give so much to such and such, and so much to such and such.' And it has already belonged to such and such (as it is too late).” (Bukhari)</a:t>
            </a:r>
          </a:p>
          <a:p>
            <a:pPr marL="457200" indent="-457200">
              <a:buFontTx/>
              <a:buChar char="•"/>
            </a:pPr>
            <a:endParaRPr lang="en-US" altLang="x-none" sz="4000">
              <a:ea typeface="MS PGothic" charset="-128"/>
            </a:endParaRPr>
          </a:p>
          <a:p>
            <a:pPr marL="457200" indent="-457200">
              <a:buFontTx/>
              <a:buChar char="•"/>
            </a:pPr>
            <a:r>
              <a:rPr lang="en-US" altLang="x-none" sz="4000">
                <a:ea typeface="MS PGothic" charset="-128"/>
              </a:rPr>
              <a:t>Since the days of visitations and calamities are close at hand, therefore, one who makes a will at the time of peace holds a lofty station in the sight of God.”  (Pg. 29)</a:t>
            </a:r>
            <a:br>
              <a:rPr lang="en-US" altLang="x-none" sz="4000">
                <a:ea typeface="MS PGothic" charset="-128"/>
              </a:rPr>
            </a:br>
            <a:endParaRPr lang="en-US" altLang="x-none" sz="4000">
              <a:ea typeface="MS PGothic"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A Word of Warning</a:t>
            </a:r>
          </a:p>
        </p:txBody>
      </p:sp>
      <p:sp>
        <p:nvSpPr>
          <p:cNvPr id="15362" name="Content Placeholder 2"/>
          <p:cNvSpPr>
            <a:spLocks noGrp="1"/>
          </p:cNvSpPr>
          <p:nvPr>
            <p:ph idx="1"/>
          </p:nvPr>
        </p:nvSpPr>
        <p:spPr>
          <a:xfrm>
            <a:off x="866775" y="2392363"/>
            <a:ext cx="15611475" cy="6438900"/>
          </a:xfrm>
        </p:spPr>
        <p:txBody>
          <a:bodyPr/>
          <a:lstStyle/>
          <a:p>
            <a:pPr marL="0" indent="0"/>
            <a:r>
              <a:rPr lang="en-US" altLang="x-none" sz="4000">
                <a:ea typeface="MS PGothic" charset="-128"/>
              </a:rPr>
              <a:t>There are many who, for their love of the world, shall evade my command but shall soon be taken away from this world—then at the last hour they shall exclaim:</a:t>
            </a:r>
          </a:p>
          <a:p>
            <a:pPr marL="0" indent="0"/>
            <a:endParaRPr lang="en-US" altLang="x-none" sz="4000">
              <a:ea typeface="MS PGothic" charset="-128"/>
            </a:endParaRPr>
          </a:p>
          <a:p>
            <a:pPr marL="0" indent="0"/>
            <a:endParaRPr lang="en-US" altLang="x-none" sz="4000">
              <a:ea typeface="MS PGothic" charset="-128"/>
            </a:endParaRPr>
          </a:p>
          <a:p>
            <a:pPr marL="0" indent="0"/>
            <a:endParaRPr lang="en-US" altLang="x-none" sz="4000">
              <a:ea typeface="MS PGothic" charset="-128"/>
            </a:endParaRPr>
          </a:p>
          <a:p>
            <a:pPr marL="0" indent="0"/>
            <a:endParaRPr lang="en-US" altLang="x-none" sz="4000">
              <a:ea typeface="MS PGothic" charset="-128"/>
            </a:endParaRPr>
          </a:p>
          <a:p>
            <a:pPr marL="0" indent="0" algn="ctr" rtl="1"/>
            <a:r>
              <a:rPr lang="ar-SA" altLang="x-none" sz="4000">
                <a:ea typeface="MS PGothic" charset="-128"/>
              </a:rPr>
              <a:t>والسلام على من اتبع الهدى</a:t>
            </a:r>
            <a:endParaRPr lang="en-US" altLang="x-none" sz="4000">
              <a:ea typeface="MS PGothic" charset="-128"/>
            </a:endParaRPr>
          </a:p>
          <a:p>
            <a:pPr marL="0" indent="0" algn="ctr"/>
            <a:r>
              <a:rPr lang="en-US" altLang="x-none" sz="4000">
                <a:ea typeface="MS PGothic" charset="-128"/>
              </a:rPr>
              <a:t>Peace Be on the one who follows the Guidance</a:t>
            </a:r>
          </a:p>
          <a:p>
            <a:pPr marL="0" indent="0" algn="ctr"/>
            <a:endParaRPr lang="en-US" altLang="x-none" sz="4000">
              <a:ea typeface="MS PGothic" charset="-128"/>
            </a:endParaRPr>
          </a:p>
          <a:p>
            <a:pPr marL="0" indent="0" algn="ctr"/>
            <a:r>
              <a:rPr lang="en-US" altLang="x-none" sz="2000">
                <a:ea typeface="MS PGothic" charset="-128"/>
              </a:rPr>
              <a:t>(The Will, Page 43)</a:t>
            </a:r>
          </a:p>
        </p:txBody>
      </p:sp>
      <p:sp>
        <p:nvSpPr>
          <p:cNvPr id="15363" name="TextBox 1"/>
          <p:cNvSpPr txBox="1">
            <a:spLocks noChangeArrowheads="1"/>
          </p:cNvSpPr>
          <p:nvPr/>
        </p:nvSpPr>
        <p:spPr bwMode="auto">
          <a:xfrm>
            <a:off x="4959350" y="4329113"/>
            <a:ext cx="7426325"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rtl="1"/>
            <a:r>
              <a:rPr lang="ar-SA" altLang="x-none"/>
              <a:t>هَٰذَا مَا وَعَدَ الرَّحْمَٰنُ وَصَدَقَ الْمُرْسَلُونَ</a:t>
            </a:r>
            <a:endParaRPr lang="en-US" altLang="x-none"/>
          </a:p>
          <a:p>
            <a:pPr algn="ctr" rtl="1"/>
            <a:r>
              <a:rPr lang="en-US" altLang="x-none"/>
              <a:t>'This is what the Gracious God had promised and the Messengers spoke the truth.' (The Holy Qur’an, Yasin 36:53)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Read the Book</a:t>
            </a:r>
          </a:p>
        </p:txBody>
      </p:sp>
      <p:sp>
        <p:nvSpPr>
          <p:cNvPr id="16386" name="Content Placeholder 2"/>
          <p:cNvSpPr>
            <a:spLocks noGrp="1"/>
          </p:cNvSpPr>
          <p:nvPr>
            <p:ph idx="1"/>
          </p:nvPr>
        </p:nvSpPr>
        <p:spPr>
          <a:xfrm>
            <a:off x="866775" y="2392363"/>
            <a:ext cx="15611475" cy="6438900"/>
          </a:xfrm>
        </p:spPr>
        <p:txBody>
          <a:bodyPr/>
          <a:lstStyle/>
          <a:p>
            <a:pPr marL="457200" indent="-457200">
              <a:buFontTx/>
              <a:buChar char="•"/>
            </a:pPr>
            <a:r>
              <a:rPr lang="en-US" altLang="x-none" sz="4000">
                <a:ea typeface="MS PGothic" charset="-128"/>
              </a:rPr>
              <a:t>Al-Wsiyyat is a short book (43 pages)</a:t>
            </a:r>
          </a:p>
          <a:p>
            <a:pPr marL="457200" indent="-457200">
              <a:buFontTx/>
              <a:buChar char="•"/>
            </a:pPr>
            <a:endParaRPr lang="en-US" altLang="x-none" sz="4000">
              <a:ea typeface="MS PGothic" charset="-128"/>
            </a:endParaRPr>
          </a:p>
          <a:p>
            <a:pPr marL="457200" indent="-457200">
              <a:buFontTx/>
              <a:buChar char="•"/>
            </a:pPr>
            <a:r>
              <a:rPr lang="en-US" altLang="x-none" sz="4000">
                <a:ea typeface="MS PGothic" charset="-128"/>
              </a:rPr>
              <a:t>Please read it today</a:t>
            </a:r>
          </a:p>
          <a:p>
            <a:pPr marL="457200" indent="-457200">
              <a:buFontTx/>
              <a:buChar char="•"/>
            </a:pPr>
            <a:r>
              <a:rPr lang="en-US" altLang="x-none" sz="4000">
                <a:ea typeface="MS PGothic" charset="-128"/>
              </a:rPr>
              <a:t>https://www.alislam.org/library/books/thewill/the_will.pdf </a:t>
            </a:r>
          </a:p>
          <a:p>
            <a:pPr marL="457200" indent="-457200">
              <a:buFontTx/>
              <a:buChar char="•"/>
            </a:pPr>
            <a:endParaRPr lang="en-US" altLang="x-none" sz="4000">
              <a:ea typeface="MS PGothic" charset="-128"/>
            </a:endParaRPr>
          </a:p>
          <a:p>
            <a:pPr marL="457200" indent="-457200">
              <a:buFontTx/>
              <a:buChar char="•"/>
            </a:pPr>
            <a:endParaRPr lang="en-US" altLang="x-none" sz="4000">
              <a:ea typeface="MS PGothic" charset="-128"/>
            </a:endParaRPr>
          </a:p>
          <a:p>
            <a:pPr marL="457200" indent="-457200">
              <a:buFontTx/>
              <a:buChar char="•"/>
            </a:pPr>
            <a:endParaRPr lang="en-US" altLang="x-none" sz="4000">
              <a:ea typeface="MS PGothic" charset="-128"/>
            </a:endParaRPr>
          </a:p>
          <a:p>
            <a:pPr marL="457200" indent="-457200">
              <a:buFontTx/>
              <a:buChar char="•"/>
            </a:pPr>
            <a:endParaRPr lang="en-US" altLang="x-none" sz="4000">
              <a:ea typeface="MS PGothic" charset="-128"/>
            </a:endParaRPr>
          </a:p>
          <a:p>
            <a:pPr marL="457200" indent="-457200">
              <a:buFontTx/>
              <a:buChar char="•"/>
            </a:pPr>
            <a:endParaRPr lang="en-US" altLang="x-none" sz="4000">
              <a:ea typeface="MS PGothic" charset="-128"/>
            </a:endParaRPr>
          </a:p>
          <a:p>
            <a:pPr marL="457200" indent="-457200">
              <a:buFontTx/>
              <a:buChar char="•"/>
            </a:pPr>
            <a:r>
              <a:rPr lang="en-US" altLang="x-none" sz="2000">
                <a:ea typeface="MS PGothic" charset="-128"/>
              </a:rPr>
              <a:t>Some content taken from Qamar Zafar sahib’s (Austin) presentation. JazakAllah </a:t>
            </a:r>
            <a:r>
              <a:rPr lang="en-US" altLang="x-none" sz="4000">
                <a:ea typeface="MS PGothic" charset="-128"/>
              </a:rPr>
              <a:t/>
            </a:r>
            <a:br>
              <a:rPr lang="en-US" altLang="x-none" sz="4000">
                <a:ea typeface="MS PGothic" charset="-128"/>
              </a:rPr>
            </a:br>
            <a:endParaRPr lang="en-US" altLang="x-none" sz="4000">
              <a:ea typeface="MS PGothic"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What is Wasiyyat</a:t>
            </a:r>
          </a:p>
        </p:txBody>
      </p:sp>
      <p:sp>
        <p:nvSpPr>
          <p:cNvPr id="5122" name="Content Placeholder 2"/>
          <p:cNvSpPr>
            <a:spLocks noGrp="1"/>
          </p:cNvSpPr>
          <p:nvPr>
            <p:ph idx="1"/>
          </p:nvPr>
        </p:nvSpPr>
        <p:spPr>
          <a:xfrm>
            <a:off x="866775" y="2392363"/>
            <a:ext cx="15611475" cy="6438900"/>
          </a:xfrm>
        </p:spPr>
        <p:txBody>
          <a:bodyPr/>
          <a:lstStyle/>
          <a:p>
            <a:pPr marL="571500" indent="-571500">
              <a:buFontTx/>
              <a:buChar char="•"/>
            </a:pPr>
            <a:r>
              <a:rPr lang="en-US" altLang="x-none" sz="4000">
                <a:ea typeface="MS PGothic" charset="-128"/>
              </a:rPr>
              <a:t>The Arabic word Wasiyyat means “will”</a:t>
            </a:r>
            <a:br>
              <a:rPr lang="en-US" altLang="x-none" sz="4000">
                <a:ea typeface="MS PGothic" charset="-128"/>
              </a:rPr>
            </a:br>
            <a:endParaRPr lang="en-US" altLang="x-none" sz="4000">
              <a:ea typeface="MS PGothic" charset="-128"/>
            </a:endParaRPr>
          </a:p>
          <a:p>
            <a:pPr marL="571500" indent="-571500">
              <a:buFontTx/>
              <a:buChar char="•"/>
            </a:pPr>
            <a:r>
              <a:rPr lang="en-US" altLang="x-none" sz="4000">
                <a:ea typeface="MS PGothic" charset="-128"/>
              </a:rPr>
              <a:t>Traditionally, it refers to the person’s wishes after his/her death</a:t>
            </a:r>
            <a:br>
              <a:rPr lang="en-US" altLang="x-none" sz="4000">
                <a:ea typeface="MS PGothic" charset="-128"/>
              </a:rPr>
            </a:br>
            <a:endParaRPr lang="en-US" altLang="x-none" sz="4000">
              <a:ea typeface="MS PGothic" charset="-128"/>
            </a:endParaRPr>
          </a:p>
          <a:p>
            <a:pPr marL="571500" indent="-571500">
              <a:buFontTx/>
              <a:buChar char="•"/>
            </a:pPr>
            <a:r>
              <a:rPr lang="en-US" altLang="x-none" sz="4000">
                <a:ea typeface="MS PGothic" charset="-128"/>
              </a:rPr>
              <a:t>The book Al-Wasiyyat was written in Urdu by Promised Messiah</a:t>
            </a:r>
            <a:r>
              <a:rPr lang="en-US" altLang="x-none" sz="4000" baseline="30000">
                <a:ea typeface="MS PGothic" charset="-128"/>
              </a:rPr>
              <a:t>as</a:t>
            </a:r>
            <a:r>
              <a:rPr lang="en-US" altLang="x-none" sz="4000">
                <a:ea typeface="MS PGothic" charset="-128"/>
              </a:rPr>
              <a:t> in 1905.</a:t>
            </a:r>
          </a:p>
          <a:p>
            <a:pPr marL="571500" indent="-571500">
              <a:buFontTx/>
              <a:buChar char="•"/>
            </a:pPr>
            <a:endParaRPr lang="en-US" altLang="x-none" sz="4000">
              <a:ea typeface="MS PGothic" charset="-128"/>
            </a:endParaRPr>
          </a:p>
          <a:p>
            <a:pPr marL="571500" indent="-571500">
              <a:buFontTx/>
              <a:buChar char="•"/>
            </a:pPr>
            <a:r>
              <a:rPr lang="en-US" altLang="x-none" sz="4000">
                <a:ea typeface="MS PGothic" charset="-128"/>
              </a:rPr>
              <a:t>It is a spiritual and financial schemes initiated by Promised Messiah</a:t>
            </a:r>
            <a:r>
              <a:rPr lang="en-US" altLang="x-none" sz="4000" baseline="30000">
                <a:ea typeface="MS PGothic" charset="-128"/>
              </a:rPr>
              <a:t>as</a:t>
            </a:r>
            <a:r>
              <a:rPr lang="en-US" altLang="x-none" sz="4000">
                <a:ea typeface="MS PGothic" charset="-128"/>
              </a:rPr>
              <a:t> for the members of Ahmadiyya Jama’at</a:t>
            </a:r>
          </a:p>
          <a:p>
            <a:pPr marL="571500" indent="-571500">
              <a:buFontTx/>
              <a:buChar char="•"/>
            </a:pPr>
            <a:endParaRPr lang="en-US" altLang="x-none" sz="4000">
              <a:ea typeface="MS PGothic" charset="-128"/>
            </a:endParaRPr>
          </a:p>
          <a:p>
            <a:pPr marL="571500" indent="-571500">
              <a:buFontTx/>
              <a:buChar char="•"/>
            </a:pPr>
            <a:endParaRPr lang="en-US" altLang="x-none" sz="4000">
              <a:ea typeface="MS PGothic" charset="-128"/>
            </a:endParaRPr>
          </a:p>
          <a:p>
            <a:pPr marL="571500" indent="-571500">
              <a:buFontTx/>
              <a:buChar char="•"/>
            </a:pPr>
            <a:endParaRPr lang="en-US" altLang="x-none" sz="4000">
              <a:ea typeface="MS PGothic"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Divine Love &amp; Righteousness</a:t>
            </a:r>
          </a:p>
        </p:txBody>
      </p:sp>
      <p:sp>
        <p:nvSpPr>
          <p:cNvPr id="6146" name="Content Placeholder 2"/>
          <p:cNvSpPr>
            <a:spLocks noGrp="1"/>
          </p:cNvSpPr>
          <p:nvPr>
            <p:ph idx="1"/>
          </p:nvPr>
        </p:nvSpPr>
        <p:spPr>
          <a:xfrm>
            <a:off x="866775" y="2392363"/>
            <a:ext cx="15611475" cy="6438900"/>
          </a:xfrm>
        </p:spPr>
        <p:txBody>
          <a:bodyPr/>
          <a:lstStyle/>
          <a:p>
            <a:pPr marL="571500" indent="-571500">
              <a:buFontTx/>
              <a:buChar char="•"/>
            </a:pPr>
            <a:r>
              <a:rPr lang="en-US" altLang="x-none" sz="4000">
                <a:ea typeface="MS PGothic" charset="-128"/>
              </a:rPr>
              <a:t>A source of attaining Allah’s love and higher levels of righteousness </a:t>
            </a:r>
            <a:br>
              <a:rPr lang="en-US" altLang="x-none" sz="4000">
                <a:ea typeface="MS PGothic" charset="-128"/>
              </a:rPr>
            </a:br>
            <a:endParaRPr lang="en-US" altLang="x-none" sz="4000">
              <a:ea typeface="MS PGothic" charset="-128"/>
            </a:endParaRPr>
          </a:p>
          <a:p>
            <a:pPr marL="571500" indent="-571500">
              <a:buFontTx/>
              <a:buChar char="•"/>
            </a:pPr>
            <a:r>
              <a:rPr lang="en-US" altLang="x-none" sz="4000">
                <a:ea typeface="MS PGothic" charset="-128"/>
              </a:rPr>
              <a:t>In the Holy Quran Allah has said, “Never shall you attain righteousness unless you spend out of that which you love” (3:93)</a:t>
            </a:r>
          </a:p>
          <a:p>
            <a:pPr marL="571500" indent="-571500">
              <a:buFontTx/>
              <a:buChar char="•"/>
            </a:pPr>
            <a:endParaRPr lang="en-US" altLang="x-none" sz="4000">
              <a:ea typeface="MS PGothic" charset="-128"/>
            </a:endParaRPr>
          </a:p>
          <a:p>
            <a:pPr marL="571500" indent="-571500">
              <a:buFontTx/>
              <a:buChar char="•"/>
            </a:pPr>
            <a:r>
              <a:rPr lang="en-US" altLang="x-none" sz="4000">
                <a:ea typeface="MS PGothic" charset="-128"/>
              </a:rPr>
              <a:t>Promised Messiah</a:t>
            </a:r>
            <a:r>
              <a:rPr lang="en-US" altLang="x-none" sz="4000" baseline="30000">
                <a:ea typeface="MS PGothic" charset="-128"/>
              </a:rPr>
              <a:t>as</a:t>
            </a:r>
            <a:r>
              <a:rPr lang="en-US" altLang="x-none" sz="4000">
                <a:ea typeface="MS PGothic" charset="-128"/>
              </a:rPr>
              <a:t> says in the book</a:t>
            </a:r>
          </a:p>
          <a:p>
            <a:pPr marL="1065213" lvl="1" indent="0">
              <a:buFont typeface="Courier New" charset="0"/>
              <a:buNone/>
            </a:pPr>
            <a:r>
              <a:rPr lang="en-US" altLang="x-none" sz="3500">
                <a:ea typeface="MS PGothic" charset="-128"/>
              </a:rPr>
              <a:t>“Don’t fall in love with the pleasures of the world, for they take you away from God</a:t>
            </a:r>
            <a:r>
              <a:rPr lang="mr-IN" altLang="x-none" sz="3500">
                <a:ea typeface="MS PGothic" charset="-128"/>
              </a:rPr>
              <a:t>…</a:t>
            </a:r>
            <a:r>
              <a:rPr lang="en-US" altLang="x-none" sz="3500">
                <a:ea typeface="MS PGothic" charset="-128"/>
              </a:rPr>
              <a:t>The pain which pleases God is better than the pleasure which makes Him angry. And the defeat which pleases God is better than the victory which invites the wrath of Allah. Renounce the love which brings you nearer to the wrath of Allah. If by purifying your hearts you come to Him, He will help you whichever path you tread and no enemy shall ever be able to harm you” (Pg. 9)</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A Great Reward</a:t>
            </a:r>
          </a:p>
        </p:txBody>
      </p:sp>
      <p:sp>
        <p:nvSpPr>
          <p:cNvPr id="7170" name="Content Placeholder 2"/>
          <p:cNvSpPr>
            <a:spLocks noGrp="1"/>
          </p:cNvSpPr>
          <p:nvPr>
            <p:ph idx="1"/>
          </p:nvPr>
        </p:nvSpPr>
        <p:spPr>
          <a:xfrm>
            <a:off x="866775" y="2392363"/>
            <a:ext cx="15611475" cy="6438900"/>
          </a:xfrm>
        </p:spPr>
        <p:txBody>
          <a:bodyPr/>
          <a:lstStyle/>
          <a:p>
            <a:pPr marL="0" indent="0"/>
            <a:r>
              <a:rPr lang="en-US" altLang="x-none" sz="4000">
                <a:ea typeface="MS PGothic" charset="-128"/>
              </a:rPr>
              <a:t>“Rejoice and be happy that the field of achieving nearness to God is vacant. Every nation is in love with the world and to what pleases God the world pays no attention. Now is the time for those who wish to enter this door that they, mustering all their strength, show their mettle and win the much coveted prize from God. Don't think that God will let you go to waste. You are the seed which the Hand of God has sown in the earth. God says that this seed will grow and flower and its branches will spread in all directions and it will become a huge tree. So, blessed is one who believes in what God says and does not fear the trials which he suffers in His path” (pg. 12)</a:t>
            </a:r>
            <a:endParaRPr lang="en-US" altLang="x-none" sz="3500">
              <a:ea typeface="MS PGothic"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A Special Graveyard</a:t>
            </a:r>
          </a:p>
        </p:txBody>
      </p:sp>
      <p:sp>
        <p:nvSpPr>
          <p:cNvPr id="8194" name="Content Placeholder 2"/>
          <p:cNvSpPr>
            <a:spLocks noGrp="1"/>
          </p:cNvSpPr>
          <p:nvPr>
            <p:ph idx="1"/>
          </p:nvPr>
        </p:nvSpPr>
        <p:spPr>
          <a:xfrm>
            <a:off x="866775" y="2392363"/>
            <a:ext cx="15611475" cy="6438900"/>
          </a:xfrm>
        </p:spPr>
        <p:txBody>
          <a:bodyPr/>
          <a:lstStyle/>
          <a:p>
            <a:pPr marL="571500" indent="-571500">
              <a:buFontTx/>
              <a:buChar char="•"/>
            </a:pPr>
            <a:r>
              <a:rPr lang="en-US" altLang="x-none" sz="4000">
                <a:ea typeface="MS PGothic" charset="-128"/>
              </a:rPr>
              <a:t>Promised Messiah</a:t>
            </a:r>
            <a:r>
              <a:rPr lang="en-US" altLang="x-none" sz="4000" baseline="30000">
                <a:ea typeface="MS PGothic" charset="-128"/>
              </a:rPr>
              <a:t>as</a:t>
            </a:r>
            <a:r>
              <a:rPr lang="en-US" altLang="x-none" sz="4000">
                <a:ea typeface="MS PGothic" charset="-128"/>
              </a:rPr>
              <a:t> was shown a graveyard in a vision</a:t>
            </a:r>
            <a:br>
              <a:rPr lang="en-US" altLang="x-none" sz="4000">
                <a:ea typeface="MS PGothic" charset="-128"/>
              </a:rPr>
            </a:br>
            <a:endParaRPr lang="en-US" altLang="x-none" sz="4000">
              <a:ea typeface="MS PGothic" charset="-128"/>
            </a:endParaRPr>
          </a:p>
          <a:p>
            <a:pPr marL="1065213" lvl="1" indent="0">
              <a:buFont typeface="Courier New" charset="0"/>
              <a:buNone/>
            </a:pPr>
            <a:r>
              <a:rPr lang="en-US" altLang="x-none" sz="3500">
                <a:ea typeface="MS PGothic" charset="-128"/>
              </a:rPr>
              <a:t>“I was shown a place which was named </a:t>
            </a:r>
            <a:r>
              <a:rPr lang="en-US" altLang="x-none" sz="3500" i="1">
                <a:ea typeface="MS PGothic" charset="-128"/>
              </a:rPr>
              <a:t>Bahishti Maqbarah </a:t>
            </a:r>
            <a:r>
              <a:rPr lang="en-US" altLang="x-none" sz="3500">
                <a:ea typeface="MS PGothic" charset="-128"/>
              </a:rPr>
              <a:t>and it was conveyed to me that it contained the graves of such righteous members of the Jama‘at as are destined to dwell in heaven” (pg. 22)</a:t>
            </a:r>
          </a:p>
          <a:p>
            <a:pPr marL="571500" indent="-571500">
              <a:buFontTx/>
              <a:buChar char="•"/>
            </a:pPr>
            <a:endParaRPr lang="en-US" altLang="x-none" sz="4000">
              <a:ea typeface="MS PGothic" charset="-128"/>
            </a:endParaRPr>
          </a:p>
          <a:p>
            <a:pPr marL="571500" indent="-571500">
              <a:buFontTx/>
              <a:buChar char="•"/>
            </a:pPr>
            <a:r>
              <a:rPr lang="en-US" altLang="x-none" sz="4000">
                <a:ea typeface="MS PGothic" charset="-128"/>
              </a:rPr>
              <a:t>For the first graveyard he donated his personal garden in Qadian. He himself is buried there along with thousands of other Musiyan</a:t>
            </a:r>
            <a:br>
              <a:rPr lang="en-US" altLang="x-none" sz="4000">
                <a:ea typeface="MS PGothic" charset="-128"/>
              </a:rPr>
            </a:br>
            <a:endParaRPr lang="en-US" altLang="x-none" sz="4000">
              <a:ea typeface="MS PGothic" charset="-128"/>
            </a:endParaRPr>
          </a:p>
          <a:p>
            <a:pPr marL="1065213" lvl="1" indent="0">
              <a:buFont typeface="Courier New" charset="0"/>
              <a:buNone/>
            </a:pPr>
            <a:r>
              <a:rPr lang="en-US" altLang="x-none" sz="3500">
                <a:ea typeface="MS PGothic" charset="-128"/>
              </a:rPr>
              <a:t>“And let no one wonder how, by just being buried in this graveyard, one can enter Paradise. The idea behind it all is not that this piece of land will make anyone worthy of Heaven; rather the Word of God means that only those will be buried here who are worthy of Heaven.” (Pg. 30)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Special Prayers</a:t>
            </a:r>
          </a:p>
        </p:txBody>
      </p:sp>
      <p:sp>
        <p:nvSpPr>
          <p:cNvPr id="9218" name="Content Placeholder 2"/>
          <p:cNvSpPr>
            <a:spLocks noGrp="1"/>
          </p:cNvSpPr>
          <p:nvPr>
            <p:ph idx="1"/>
          </p:nvPr>
        </p:nvSpPr>
        <p:spPr>
          <a:xfrm>
            <a:off x="866775" y="2392363"/>
            <a:ext cx="15611475" cy="6438900"/>
          </a:xfrm>
        </p:spPr>
        <p:txBody>
          <a:bodyPr/>
          <a:lstStyle/>
          <a:p>
            <a:pPr marL="1065213" lvl="1" indent="0">
              <a:buFont typeface="Courier New" charset="0"/>
              <a:buNone/>
            </a:pPr>
            <a:r>
              <a:rPr lang="en-US" altLang="x-none" sz="3500">
                <a:ea typeface="MS PGothic" charset="-128"/>
              </a:rPr>
              <a:t>“And I pray that God may bless it and that He may make this very piece of land the Bahishti Maqbarah; and make it the resting place of such members of the Jama‘at as are pure of heart and who have in reality given precedence to Faith over the world and who have renounced the love of the world and have submitted themselves to God and have brought about in themselves a holy change and, like the companions of the Holy Prophet</a:t>
            </a:r>
            <a:r>
              <a:rPr lang="en-US" altLang="x-none" sz="3500" baseline="30000">
                <a:ea typeface="MS PGothic" charset="-128"/>
              </a:rPr>
              <a:t>sa</a:t>
            </a:r>
            <a:r>
              <a:rPr lang="en-US" altLang="x-none" sz="3500">
                <a:ea typeface="MS PGothic" charset="-128"/>
              </a:rPr>
              <a:t>, have set the example of Faithfulness and Truthfulness, Amin, O Lord of the world.” </a:t>
            </a:r>
            <a:r>
              <a:rPr lang="en-US" altLang="x-none" sz="4000">
                <a:ea typeface="MS PGothic" charset="-128"/>
              </a:rPr>
              <a:t/>
            </a:r>
            <a:br>
              <a:rPr lang="en-US" altLang="x-none" sz="4000">
                <a:ea typeface="MS PGothic" charset="-128"/>
              </a:rPr>
            </a:br>
            <a:endParaRPr lang="en-US" altLang="x-none" sz="4000">
              <a:ea typeface="MS PGothic" charset="-128"/>
            </a:endParaRPr>
          </a:p>
          <a:p>
            <a:pPr marL="1065213" lvl="1" indent="0">
              <a:buFont typeface="Courier New" charset="0"/>
              <a:buNone/>
            </a:pPr>
            <a:r>
              <a:rPr lang="en-US" altLang="x-none" sz="3500">
                <a:ea typeface="MS PGothic" charset="-128"/>
              </a:rPr>
              <a:t>“I pray again: O All-Powerful God of mine, make this piece of land fit for the graves of those of my Jama‘at who are pure of heart and who have in reality become Yours and in their deeds there is no adulteration of worldliness, Amin.” (Pg. 23)</a:t>
            </a:r>
            <a:endParaRPr lang="en-US" altLang="x-none" sz="4000">
              <a:ea typeface="MS PGothic"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Is Wasiyyat mentioned in the Quran?</a:t>
            </a:r>
          </a:p>
        </p:txBody>
      </p:sp>
      <p:sp>
        <p:nvSpPr>
          <p:cNvPr id="10242" name="Content Placeholder 2"/>
          <p:cNvSpPr>
            <a:spLocks noGrp="1"/>
          </p:cNvSpPr>
          <p:nvPr>
            <p:ph idx="1"/>
          </p:nvPr>
        </p:nvSpPr>
        <p:spPr>
          <a:xfrm>
            <a:off x="866775" y="2392363"/>
            <a:ext cx="15611475" cy="6438900"/>
          </a:xfrm>
        </p:spPr>
        <p:txBody>
          <a:bodyPr/>
          <a:lstStyle/>
          <a:p>
            <a:pPr marL="571500" indent="-571500">
              <a:buFontTx/>
              <a:buChar char="•"/>
            </a:pPr>
            <a:r>
              <a:rPr lang="en-US" altLang="x-none" sz="4000">
                <a:ea typeface="MS PGothic" charset="-128"/>
              </a:rPr>
              <a:t>This question was asked to Hazrat Khalifatul Masih IV</a:t>
            </a:r>
            <a:r>
              <a:rPr lang="en-US" altLang="x-none" sz="4000" baseline="30000">
                <a:ea typeface="MS PGothic" charset="-128"/>
              </a:rPr>
              <a:t>rh</a:t>
            </a:r>
          </a:p>
        </p:txBody>
      </p:sp>
      <p:pic>
        <p:nvPicPr>
          <p:cNvPr id="2" name="MEI_19840913_02-[AudioTrimmer.com].mp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7831974" y="4771275"/>
            <a:ext cx="1681076" cy="1681076"/>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16688" fill="hold"/>
                                        <p:tgtEl>
                                          <p:spTgt spid="2"/>
                                        </p:tgtEl>
                                      </p:cBhvr>
                                    </p:cmd>
                                  </p:childTnLst>
                                </p:cTn>
                              </p:par>
                            </p:childTnLst>
                          </p:cTn>
                        </p:par>
                      </p:childTnLst>
                    </p:cTn>
                  </p:par>
                </p:childTnLst>
              </p:cTn>
              <p:nextCondLst>
                <p:cond evt="onClick" delay="0">
                  <p:tgtEl>
                    <p:spTgt spid="2"/>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Worth of this world</a:t>
            </a:r>
          </a:p>
        </p:txBody>
      </p:sp>
      <p:sp>
        <p:nvSpPr>
          <p:cNvPr id="11266" name="Content Placeholder 2"/>
          <p:cNvSpPr>
            <a:spLocks noGrp="1"/>
          </p:cNvSpPr>
          <p:nvPr>
            <p:ph idx="1"/>
          </p:nvPr>
        </p:nvSpPr>
        <p:spPr>
          <a:xfrm>
            <a:off x="866775" y="2392363"/>
            <a:ext cx="15611475" cy="6438900"/>
          </a:xfrm>
        </p:spPr>
        <p:txBody>
          <a:bodyPr/>
          <a:lstStyle/>
          <a:p>
            <a:pPr marL="457200" indent="-457200">
              <a:buFontTx/>
              <a:buChar char="•"/>
            </a:pPr>
            <a:r>
              <a:rPr lang="en-US" altLang="x-none" sz="4000">
                <a:ea typeface="MS PGothic" charset="-128"/>
              </a:rPr>
              <a:t>Holy Prophet</a:t>
            </a:r>
            <a:r>
              <a:rPr lang="en-US" altLang="x-none" sz="4000" baseline="30000">
                <a:ea typeface="MS PGothic" charset="-128"/>
              </a:rPr>
              <a:t>sa</a:t>
            </a:r>
            <a:r>
              <a:rPr lang="en-US" altLang="x-none" sz="4000">
                <a:ea typeface="MS PGothic" charset="-128"/>
              </a:rPr>
              <a:t> is reported to have said, “The life of this world compared to the hereafter is as if one of you were to put his finger in the ocean and take it out again then compare the water that remains on his finger to the water that remains in the ocean” (Muslim)</a:t>
            </a:r>
          </a:p>
          <a:p>
            <a:pPr marL="457200" indent="-457200">
              <a:buFontTx/>
              <a:buChar char="•"/>
            </a:pPr>
            <a:endParaRPr lang="en-US" altLang="x-none" sz="2800">
              <a:ea typeface="MS PGothic" charset="-128"/>
            </a:endParaRPr>
          </a:p>
          <a:p>
            <a:pPr marL="457200" indent="-457200">
              <a:buFontTx/>
              <a:buChar char="•"/>
            </a:pPr>
            <a:r>
              <a:rPr lang="en-US" altLang="x-none" sz="4000">
                <a:ea typeface="MS PGothic" charset="-128"/>
              </a:rPr>
              <a:t>Hazrat Musleh Ma’ud</a:t>
            </a:r>
            <a:r>
              <a:rPr lang="en-US" altLang="x-none" sz="4000" baseline="30000">
                <a:ea typeface="MS PGothic" charset="-128"/>
              </a:rPr>
              <a:t>ra</a:t>
            </a:r>
            <a:r>
              <a:rPr lang="en-US" altLang="x-none" sz="4000">
                <a:ea typeface="MS PGothic" charset="-128"/>
              </a:rPr>
              <a:t> says in one of his Friday Sermons, </a:t>
            </a:r>
          </a:p>
          <a:p>
            <a:pPr marL="1065213" lvl="1" indent="0">
              <a:buFont typeface="Courier New" charset="0"/>
              <a:buNone/>
            </a:pPr>
            <a:r>
              <a:rPr lang="en-US" altLang="x-none" sz="3200">
                <a:ea typeface="MS PGothic" charset="-128"/>
              </a:rPr>
              <a:t> Third, the matter of Wasiyyat: Allah has made it very important for us, and has drawn Paradise closer to us. Hence, those whose hearts have Faith and devotion but show procrastination towards Wasiyyat, I draw their attention towards it. In the Holy Quran a sign of the time of the Promised Messiah</a:t>
            </a:r>
            <a:r>
              <a:rPr lang="en-US" altLang="x-none" sz="3200" baseline="30000">
                <a:ea typeface="MS PGothic" charset="-128"/>
              </a:rPr>
              <a:t>as</a:t>
            </a:r>
            <a:r>
              <a:rPr lang="en-US" altLang="x-none" sz="3200">
                <a:ea typeface="MS PGothic" charset="-128"/>
              </a:rPr>
              <a:t> has been mentioned as </a:t>
            </a:r>
            <a:br>
              <a:rPr lang="en-US" altLang="x-none" sz="3200">
                <a:ea typeface="MS PGothic" charset="-128"/>
              </a:rPr>
            </a:br>
            <a:r>
              <a:rPr lang="en-US" altLang="x-none" sz="800">
                <a:ea typeface="MS PGothic" charset="-128"/>
              </a:rPr>
              <a:t/>
            </a:r>
            <a:br>
              <a:rPr lang="en-US" altLang="x-none" sz="800">
                <a:ea typeface="MS PGothic" charset="-128"/>
              </a:rPr>
            </a:br>
            <a:r>
              <a:rPr lang="ar-SA" altLang="x-none" sz="3200"/>
              <a:t>﻿وَإِذَا الْجَنَّةُ أُزْلِفَتْ </a:t>
            </a:r>
            <a:r>
              <a:rPr lang="en-US" altLang="x-none" sz="3200">
                <a:ea typeface="MS PGothic" charset="-128"/>
              </a:rPr>
              <a:t>“And when the Paradise will be brought nigh”(81:14)</a:t>
            </a:r>
          </a:p>
          <a:p>
            <a:pPr marL="1065213" lvl="1" indent="0">
              <a:buFont typeface="Courier New" charset="0"/>
              <a:buNone/>
            </a:pPr>
            <a:r>
              <a:rPr lang="en-US" altLang="x-none" sz="3200">
                <a:ea typeface="MS PGothic" charset="-128"/>
              </a:rPr>
              <a:t>I understand that its correct interpretation is Wasiyyat i.e., during the time of the Promised Messiahas Paradise will be so manifest that people shall be convinced that so and so has actually entered it a</a:t>
            </a:r>
            <a:r>
              <a:rPr lang="en-US" altLang="x-none" sz="3200"/>
              <a:t>nd I am convinced that by entering Wasiyyat progress in Faith inevitably does occur” </a:t>
            </a:r>
            <a:r>
              <a:rPr lang="en-US" altLang="x-none" sz="2000"/>
              <a:t>(Sermon Aug 26, 1932)</a:t>
            </a:r>
            <a:endParaRPr lang="en-US" altLang="x-none" sz="2000">
              <a:ea typeface="MS PGothic"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a:xfrm>
            <a:off x="246063" y="700088"/>
            <a:ext cx="15611475" cy="1417637"/>
          </a:xfrm>
        </p:spPr>
        <p:txBody>
          <a:bodyPr/>
          <a:lstStyle/>
          <a:p>
            <a:r>
              <a:rPr lang="en-US" altLang="x-none">
                <a:latin typeface="Maven Pro Regular" charset="0"/>
                <a:cs typeface="Maven Pro Regular" charset="0"/>
              </a:rPr>
              <a:t>Conditions of Joining The Wasiyyat</a:t>
            </a:r>
          </a:p>
        </p:txBody>
      </p:sp>
      <p:sp>
        <p:nvSpPr>
          <p:cNvPr id="12290" name="Content Placeholder 2"/>
          <p:cNvSpPr>
            <a:spLocks noGrp="1"/>
          </p:cNvSpPr>
          <p:nvPr>
            <p:ph idx="1"/>
          </p:nvPr>
        </p:nvSpPr>
        <p:spPr>
          <a:xfrm>
            <a:off x="866775" y="2392363"/>
            <a:ext cx="15611475" cy="6438900"/>
          </a:xfrm>
        </p:spPr>
        <p:txBody>
          <a:bodyPr/>
          <a:lstStyle/>
          <a:p>
            <a:pPr marL="457200" indent="-457200">
              <a:buFontTx/>
              <a:buChar char="•"/>
            </a:pPr>
            <a:r>
              <a:rPr lang="en-US" altLang="x-none" sz="4000">
                <a:ea typeface="MS PGothic" charset="-128"/>
              </a:rPr>
              <a:t>Lead a truthful and righteous life</a:t>
            </a:r>
            <a:br>
              <a:rPr lang="en-US" altLang="x-none" sz="4000">
                <a:ea typeface="MS PGothic" charset="-128"/>
              </a:rPr>
            </a:br>
            <a:endParaRPr lang="en-US" altLang="x-none" sz="4000">
              <a:ea typeface="MS PGothic" charset="-128"/>
            </a:endParaRPr>
          </a:p>
          <a:p>
            <a:pPr marL="457200" indent="-457200">
              <a:buFontTx/>
              <a:buChar char="•"/>
            </a:pPr>
            <a:r>
              <a:rPr lang="en-US" altLang="x-none" sz="4000">
                <a:ea typeface="MS PGothic" charset="-128"/>
              </a:rPr>
              <a:t>Abstain from all that is prohibited</a:t>
            </a:r>
            <a:br>
              <a:rPr lang="en-US" altLang="x-none" sz="4000">
                <a:ea typeface="MS PGothic" charset="-128"/>
              </a:rPr>
            </a:br>
            <a:endParaRPr lang="en-US" altLang="x-none" sz="4000">
              <a:ea typeface="MS PGothic" charset="-128"/>
            </a:endParaRPr>
          </a:p>
          <a:p>
            <a:pPr marL="457200" indent="-457200">
              <a:buFontTx/>
              <a:buChar char="•"/>
            </a:pPr>
            <a:r>
              <a:rPr lang="en-US" altLang="x-none" sz="4000">
                <a:ea typeface="MS PGothic" charset="-128"/>
              </a:rPr>
              <a:t>Avoid Shirk (associating partners with Allah) and innovation in faith</a:t>
            </a:r>
            <a:br>
              <a:rPr lang="en-US" altLang="x-none" sz="4000">
                <a:ea typeface="MS PGothic" charset="-128"/>
              </a:rPr>
            </a:br>
            <a:endParaRPr lang="en-US" altLang="x-none" sz="4000">
              <a:ea typeface="MS PGothic" charset="-128"/>
            </a:endParaRPr>
          </a:p>
          <a:p>
            <a:pPr marL="457200" indent="-457200">
              <a:buFontTx/>
              <a:buChar char="•"/>
            </a:pPr>
            <a:r>
              <a:rPr lang="en-US" altLang="x-none" sz="4000">
                <a:ea typeface="MS PGothic" charset="-128"/>
              </a:rPr>
              <a:t>Should be a true and sincere Muslim</a:t>
            </a:r>
            <a:br>
              <a:rPr lang="en-US" altLang="x-none" sz="4000">
                <a:ea typeface="MS PGothic" charset="-128"/>
              </a:rPr>
            </a:br>
            <a:endParaRPr lang="en-US" altLang="x-none" sz="4000">
              <a:ea typeface="MS PGothic" charset="-128"/>
            </a:endParaRPr>
          </a:p>
          <a:p>
            <a:pPr marL="457200" indent="-457200">
              <a:buFontTx/>
              <a:buChar char="•"/>
            </a:pPr>
            <a:r>
              <a:rPr lang="en-US" altLang="x-none" sz="4000">
                <a:ea typeface="MS PGothic" charset="-128"/>
              </a:rPr>
              <a:t>Should give 1/10</a:t>
            </a:r>
            <a:r>
              <a:rPr lang="en-US" altLang="x-none" sz="4000" baseline="30000">
                <a:ea typeface="MS PGothic" charset="-128"/>
              </a:rPr>
              <a:t>th</a:t>
            </a:r>
            <a:r>
              <a:rPr lang="en-US" altLang="x-none" sz="4000">
                <a:ea typeface="MS PGothic" charset="-128"/>
              </a:rPr>
              <a:t> (up to 1/3</a:t>
            </a:r>
            <a:r>
              <a:rPr lang="en-US" altLang="x-none" sz="4000" baseline="30000">
                <a:ea typeface="MS PGothic" charset="-128"/>
              </a:rPr>
              <a:t>rd</a:t>
            </a:r>
            <a:r>
              <a:rPr lang="en-US" altLang="x-none" sz="4000">
                <a:ea typeface="MS PGothic" charset="-128"/>
              </a:rPr>
              <a:t>) of his income and 1/10</a:t>
            </a:r>
            <a:r>
              <a:rPr lang="en-US" altLang="x-none" sz="4000" baseline="30000">
                <a:ea typeface="MS PGothic" charset="-128"/>
              </a:rPr>
              <a:t>th</a:t>
            </a:r>
            <a:r>
              <a:rPr lang="en-US" altLang="x-none" sz="4000">
                <a:ea typeface="MS PGothic" charset="-128"/>
              </a:rPr>
              <a:t> of  his property after death to Jama’at for the propagation of Islam</a:t>
            </a:r>
            <a:br>
              <a:rPr lang="en-US" altLang="x-none" sz="4000">
                <a:ea typeface="MS PGothic" charset="-128"/>
              </a:rPr>
            </a:br>
            <a:endParaRPr lang="en-US" altLang="x-none" sz="4000">
              <a:ea typeface="MS PGothic" charset="-128"/>
            </a:endParaRPr>
          </a:p>
          <a:p>
            <a:pPr marL="457200" indent="-457200">
              <a:buFontTx/>
              <a:buChar char="•"/>
            </a:pPr>
            <a:r>
              <a:rPr lang="en-US" altLang="x-none" sz="4000">
                <a:ea typeface="MS PGothic" charset="-128"/>
              </a:rPr>
              <a:t>Will contribute to meet the expenses for the maintenance of the graveyard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KA_USA_Template">
  <a:themeElements>
    <a:clrScheme name="Custom 8">
      <a:dk1>
        <a:srgbClr val="2E6482"/>
      </a:dk1>
      <a:lt1>
        <a:sysClr val="window" lastClr="FFFFFF"/>
      </a:lt1>
      <a:dk2>
        <a:srgbClr val="3A494C"/>
      </a:dk2>
      <a:lt2>
        <a:srgbClr val="8AB1C7"/>
      </a:lt2>
      <a:accent1>
        <a:srgbClr val="912E2B"/>
      </a:accent1>
      <a:accent2>
        <a:srgbClr val="2D6481"/>
      </a:accent2>
      <a:accent3>
        <a:srgbClr val="866F55"/>
      </a:accent3>
      <a:accent4>
        <a:srgbClr val="3A494C"/>
      </a:accent4>
      <a:accent5>
        <a:srgbClr val="737CBA"/>
      </a:accent5>
      <a:accent6>
        <a:srgbClr val="8AB1C7"/>
      </a:accent6>
      <a:hlink>
        <a:srgbClr val="77C197"/>
      </a:hlink>
      <a:folHlink>
        <a:srgbClr val="737CB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DE803687-6C03-BD4A-A491-ED7CF6E1C9B3}" vid="{DFC16175-4C75-B343-8C82-D40594E6E6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MKA_USA_Template</Template>
  <TotalTime>4143</TotalTime>
  <Words>842</Words>
  <Application>Microsoft Macintosh PowerPoint</Application>
  <PresentationFormat>Custom</PresentationFormat>
  <Paragraphs>75</Paragraphs>
  <Slides>13</Slides>
  <Notes>1</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Calibri</vt:lpstr>
      <vt:lpstr>MS PGothic</vt:lpstr>
      <vt:lpstr>Arial</vt:lpstr>
      <vt:lpstr>Maven Pro Regular</vt:lpstr>
      <vt:lpstr>Aleo</vt:lpstr>
      <vt:lpstr>Lato</vt:lpstr>
      <vt:lpstr>Courier New</vt:lpstr>
      <vt:lpstr>Aleo Light</vt:lpstr>
      <vt:lpstr>MKA_USA_Template</vt:lpstr>
      <vt:lpstr>The Will         الوصیت</vt:lpstr>
      <vt:lpstr>What is Wasiyyat</vt:lpstr>
      <vt:lpstr>Divine Love &amp; Righteousness</vt:lpstr>
      <vt:lpstr>A Great Reward</vt:lpstr>
      <vt:lpstr>A Special Graveyard</vt:lpstr>
      <vt:lpstr>Special Prayers</vt:lpstr>
      <vt:lpstr>Is Wasiyyat mentioned in the Quran?</vt:lpstr>
      <vt:lpstr>Worth of this world</vt:lpstr>
      <vt:lpstr>Conditions of Joining The Wasiyyat</vt:lpstr>
      <vt:lpstr>Special Emphasis by Khalifatul </vt:lpstr>
      <vt:lpstr>The Time is Now</vt:lpstr>
      <vt:lpstr>A Word of Warning</vt:lpstr>
      <vt:lpstr>Read the Book</vt:lpstr>
    </vt:vector>
  </TitlesOfParts>
  <Company>NVIDIA</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I`tekāf                      اعتکاف</dc:title>
  <dc:creator>ymirza</dc:creator>
  <cp:lastModifiedBy>Microsoft Office User</cp:lastModifiedBy>
  <cp:revision>110</cp:revision>
  <dcterms:created xsi:type="dcterms:W3CDTF">2015-06-04T03:06:35Z</dcterms:created>
  <dcterms:modified xsi:type="dcterms:W3CDTF">2017-09-10T16:01:15Z</dcterms:modified>
</cp:coreProperties>
</file>