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4" r:id="rId3"/>
    <p:sldId id="265" r:id="rId4"/>
    <p:sldId id="261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222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11/11/2014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hyperlink" Target="mailto:kasid.naeem@mkausa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Tajneed</a:t>
            </a:r>
            <a:r>
              <a:rPr lang="en-US" dirty="0" smtClean="0"/>
              <a:t> Department</a:t>
            </a:r>
          </a:p>
          <a:p>
            <a:r>
              <a:rPr lang="en-US" dirty="0" smtClean="0"/>
              <a:t>2014-2015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Kasid Naeem</a:t>
            </a:r>
          </a:p>
          <a:p>
            <a:r>
              <a:rPr lang="en-US" dirty="0" smtClean="0">
                <a:hlinkClick r:id="rId4"/>
              </a:rPr>
              <a:t>kasid.naeem@mkausa.org</a:t>
            </a:r>
            <a:endParaRPr lang="en-US" dirty="0" smtClean="0"/>
          </a:p>
          <a:p>
            <a:r>
              <a:rPr lang="en-US" dirty="0" smtClean="0"/>
              <a:t>(832) 866-1045</a:t>
            </a:r>
            <a:endParaRPr lang="en-US" dirty="0"/>
          </a:p>
        </p:txBody>
      </p:sp>
      <p:pic>
        <p:nvPicPr>
          <p:cNvPr id="6" name="slide1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779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4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Department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Improve </a:t>
            </a:r>
            <a:r>
              <a:rPr lang="en-US" dirty="0"/>
              <a:t>integrity of Tajneed database by validating </a:t>
            </a:r>
            <a:r>
              <a:rPr lang="en-US" dirty="0" smtClean="0"/>
              <a:t>information between </a:t>
            </a:r>
            <a:r>
              <a:rPr lang="en-US" dirty="0"/>
              <a:t>Headquarters and individual </a:t>
            </a:r>
            <a:r>
              <a:rPr lang="en-US" dirty="0" smtClean="0"/>
              <a:t>chapters</a:t>
            </a:r>
            <a:r>
              <a:rPr lang="en-US" dirty="0"/>
              <a:t> </a:t>
            </a:r>
          </a:p>
          <a:p>
            <a:r>
              <a:rPr lang="en-US" dirty="0"/>
              <a:t>Collect comprehensive membership information to better serve the </a:t>
            </a:r>
            <a:r>
              <a:rPr lang="en-US" dirty="0" smtClean="0"/>
              <a:t>Majlis</a:t>
            </a:r>
          </a:p>
          <a:p>
            <a:r>
              <a:rPr lang="en-US" dirty="0" smtClean="0"/>
              <a:t>Strive to establish new chapters/</a:t>
            </a:r>
            <a:r>
              <a:rPr lang="en-US" dirty="0" err="1" smtClean="0"/>
              <a:t>halqas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slide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4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8000"/>
    </mc:Choice>
    <mc:Fallback xmlns="">
      <p:transition spd="slow" advClick="0" advTm="2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and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Tajneed</a:t>
            </a:r>
            <a:r>
              <a:rPr lang="en-US" dirty="0" smtClean="0"/>
              <a:t> Reconciliation; Deadlines: 2/1/2015 &amp; 10/31/2015 </a:t>
            </a:r>
          </a:p>
          <a:p>
            <a:pPr lvl="1"/>
            <a:r>
              <a:rPr lang="en-US" dirty="0" err="1" smtClean="0"/>
              <a:t>Qaideen</a:t>
            </a:r>
            <a:r>
              <a:rPr lang="en-US" dirty="0" smtClean="0"/>
              <a:t> and </a:t>
            </a:r>
            <a:r>
              <a:rPr lang="en-US" dirty="0" err="1" smtClean="0"/>
              <a:t>Nazimeen</a:t>
            </a:r>
            <a:r>
              <a:rPr lang="en-US" dirty="0" smtClean="0"/>
              <a:t> validate active membership &amp; vital information within El </a:t>
            </a:r>
            <a:r>
              <a:rPr lang="en-US" dirty="0" err="1" smtClean="0"/>
              <a:t>Hisab</a:t>
            </a:r>
            <a:endParaRPr lang="en-US" dirty="0" smtClean="0"/>
          </a:p>
          <a:p>
            <a:pPr lvl="1"/>
            <a:r>
              <a:rPr lang="en-US" dirty="0" smtClean="0"/>
              <a:t>Cross-check information with local </a:t>
            </a:r>
            <a:r>
              <a:rPr lang="en-US" dirty="0" err="1" smtClean="0"/>
              <a:t>Jama'at</a:t>
            </a:r>
            <a:r>
              <a:rPr lang="en-US" dirty="0" smtClean="0"/>
              <a:t> Finance Secretary and reconcile any discrepancies</a:t>
            </a:r>
            <a:endParaRPr lang="en-US" dirty="0"/>
          </a:p>
        </p:txBody>
      </p:sp>
      <p:pic>
        <p:nvPicPr>
          <p:cNvPr id="4" name="slide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93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9000"/>
    </mc:Choice>
    <mc:Fallback xmlns="">
      <p:transition spd="slow" advClick="0" advTm="2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</a:t>
            </a:r>
            <a:r>
              <a:rPr lang="en-US" smtClean="0"/>
              <a:t>and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8229600" cy="33944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Information Collection; Deadline: 5/1/2015</a:t>
            </a:r>
          </a:p>
          <a:p>
            <a:pPr lvl="1"/>
            <a:r>
              <a:rPr lang="en-US" dirty="0" smtClean="0"/>
              <a:t>Obtain comprehensive information which will enable our Majlis to identify the following:</a:t>
            </a:r>
          </a:p>
          <a:p>
            <a:pPr lvl="2"/>
            <a:r>
              <a:rPr lang="en-US" b="1" dirty="0" smtClean="0"/>
              <a:t>Education/Career</a:t>
            </a:r>
            <a:r>
              <a:rPr lang="en-US" dirty="0" smtClean="0"/>
              <a:t>: Doctors, engineers, lawyers, businessmen, and other professionals can network together to further help new students in pursuit of these fields, provide assistance to </a:t>
            </a:r>
            <a:r>
              <a:rPr lang="en-US" dirty="0" err="1" smtClean="0"/>
              <a:t>Jama'at</a:t>
            </a:r>
            <a:r>
              <a:rPr lang="en-US" dirty="0" smtClean="0"/>
              <a:t> members, or even carry out collective group activities</a:t>
            </a:r>
          </a:p>
          <a:p>
            <a:pPr lvl="2"/>
            <a:r>
              <a:rPr lang="en-US" b="1" dirty="0" smtClean="0"/>
              <a:t>Hobbies/Interests</a:t>
            </a:r>
            <a:r>
              <a:rPr lang="en-US" dirty="0" smtClean="0"/>
              <a:t>: Like-minded </a:t>
            </a:r>
            <a:r>
              <a:rPr lang="en-US" dirty="0" err="1" smtClean="0"/>
              <a:t>Khuddam</a:t>
            </a:r>
            <a:r>
              <a:rPr lang="en-US" dirty="0" smtClean="0"/>
              <a:t> can connect with one other</a:t>
            </a:r>
          </a:p>
          <a:p>
            <a:pPr lvl="2"/>
            <a:r>
              <a:rPr lang="en-US" b="1" dirty="0" smtClean="0"/>
              <a:t>Preferred mode of contact</a:t>
            </a:r>
          </a:p>
        </p:txBody>
      </p:sp>
      <p:pic>
        <p:nvPicPr>
          <p:cNvPr id="4" name="slide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1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6300"/>
    </mc:Choice>
    <mc:Fallback xmlns="">
      <p:transition spd="slow" advClick="0" advTm="36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Ultimate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Establish an accurate </a:t>
            </a:r>
            <a:r>
              <a:rPr lang="en-US" dirty="0" err="1" smtClean="0"/>
              <a:t>Tajneed</a:t>
            </a:r>
            <a:r>
              <a:rPr lang="en-US" dirty="0" smtClean="0"/>
              <a:t> database that can be utilized for serving the </a:t>
            </a:r>
            <a:r>
              <a:rPr lang="en-US" dirty="0" err="1" smtClean="0"/>
              <a:t>Majlis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Jazakallah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Kasid Naeem</a:t>
            </a:r>
          </a:p>
          <a:p>
            <a:pPr marL="0" indent="0" algn="ctr">
              <a:buNone/>
            </a:pPr>
            <a:r>
              <a:rPr lang="en-US" dirty="0" smtClean="0"/>
              <a:t>Serving as </a:t>
            </a:r>
            <a:r>
              <a:rPr lang="en-US" dirty="0" err="1" smtClean="0"/>
              <a:t>Muhtamim</a:t>
            </a:r>
            <a:r>
              <a:rPr lang="en-US" dirty="0" smtClean="0"/>
              <a:t> </a:t>
            </a:r>
            <a:r>
              <a:rPr lang="en-US" dirty="0" err="1" smtClean="0"/>
              <a:t>Tajneed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slide5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45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6000"/>
    </mc:Choice>
    <mc:Fallback xmlns="">
      <p:transition spd="slow" advClick="0" advTm="2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ajneedMKA_template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TajneedMKA_template</Template>
  <TotalTime>509</TotalTime>
  <Words>156</Words>
  <Application>Microsoft Office PowerPoint</Application>
  <PresentationFormat>On-screen Show (16:9)</PresentationFormat>
  <Paragraphs>26</Paragraphs>
  <Slides>5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Aleo Light</vt:lpstr>
      <vt:lpstr>Arial</vt:lpstr>
      <vt:lpstr>Calibri</vt:lpstr>
      <vt:lpstr>Maven Pro Light 300 Regular</vt:lpstr>
      <vt:lpstr>Maven Pro Regular</vt:lpstr>
      <vt:lpstr>Mission Gothic Thin</vt:lpstr>
      <vt:lpstr>TajneedMKA_template</vt:lpstr>
      <vt:lpstr>Tajneed Department 2014-2015</vt:lpstr>
      <vt:lpstr>Department Goals</vt:lpstr>
      <vt:lpstr>Plan and Dates</vt:lpstr>
      <vt:lpstr>Plan and Dates</vt:lpstr>
      <vt:lpstr>Ultimate Goal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Tajneed 2013-2014</dc:title>
  <dc:creator>Kasid Naeem</dc:creator>
  <cp:lastModifiedBy>Kasid Naeem</cp:lastModifiedBy>
  <cp:revision>77</cp:revision>
  <dcterms:created xsi:type="dcterms:W3CDTF">2013-11-16T04:12:27Z</dcterms:created>
  <dcterms:modified xsi:type="dcterms:W3CDTF">2014-11-12T04:56:39Z</dcterms:modified>
</cp:coreProperties>
</file>