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64" r:id="rId3"/>
    <p:sldId id="265" r:id="rId4"/>
    <p:sldId id="261" r:id="rId5"/>
    <p:sldId id="266" r:id="rId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C197"/>
    <a:srgbClr val="737CBA"/>
    <a:srgbClr val="912E2B"/>
    <a:srgbClr val="8AB1C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222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9B2C0-0CB6-754F-BF98-C66050ED9EB7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1D71D-A8E1-5041-9B86-8518B39BA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8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8AB1C7"/>
                </a:solidFill>
                <a:latin typeface="Aleo Light"/>
                <a:cs typeface="Ale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0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1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1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Maven Pro Light 300 Regular"/>
                <a:cs typeface="Maven Pro Light 300 Regular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77C197"/>
                </a:solidFill>
                <a:latin typeface="Aleo Light"/>
                <a:cs typeface="Aleo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6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9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82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20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0" i="0">
                <a:latin typeface="Maven Pro Regular"/>
                <a:cs typeface="Maven Pro Regular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8AB1C7"/>
                </a:solidFill>
                <a:latin typeface="Aleo Light"/>
                <a:cs typeface="Ale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eo Light"/>
                <a:cs typeface="Aleo Light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MKA_USA_Logo_WHITE_XLar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88" y="4747921"/>
            <a:ext cx="1391711" cy="3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20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Maven Pro Regular"/>
          <a:ea typeface="+mj-ea"/>
          <a:cs typeface="Maven Pr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ssion Gothic Thin"/>
          <a:ea typeface="+mn-ea"/>
          <a:cs typeface="Mission Gothic Thi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ssion Gothic Thin"/>
          <a:ea typeface="+mn-ea"/>
          <a:cs typeface="Mission Gothic Thi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ssion Gothic Thin"/>
          <a:ea typeface="+mn-ea"/>
          <a:cs typeface="Mission Gothic Thi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ssion Gothic Thin"/>
          <a:ea typeface="+mn-ea"/>
          <a:cs typeface="Mission Gothic Thi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ssion Gothic Thin"/>
          <a:ea typeface="+mn-ea"/>
          <a:cs typeface="Mission Gothic Thi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hyperlink" Target="mailto:kasid.naeem@mkausa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Tajneed</a:t>
            </a:r>
            <a:r>
              <a:rPr lang="en-US" dirty="0" smtClean="0"/>
              <a:t> Department</a:t>
            </a:r>
          </a:p>
          <a:p>
            <a:r>
              <a:rPr lang="en-US" dirty="0" smtClean="0"/>
              <a:t>2014-2015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Kasid Naeem</a:t>
            </a:r>
          </a:p>
          <a:p>
            <a:r>
              <a:rPr lang="en-US" dirty="0" smtClean="0">
                <a:hlinkClick r:id="rId4"/>
              </a:rPr>
              <a:t>kasid.naeem@mkausa.org</a:t>
            </a:r>
            <a:endParaRPr lang="en-US" dirty="0" smtClean="0"/>
          </a:p>
          <a:p>
            <a:r>
              <a:rPr lang="en-US" dirty="0" smtClean="0"/>
              <a:t>(832) 866-1045</a:t>
            </a:r>
            <a:endParaRPr lang="en-US" dirty="0"/>
          </a:p>
        </p:txBody>
      </p:sp>
      <p:pic>
        <p:nvPicPr>
          <p:cNvPr id="6" name="slide1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79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Department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Improve </a:t>
            </a:r>
            <a:r>
              <a:rPr lang="en-US" dirty="0"/>
              <a:t>integrity of Tajneed database by validating </a:t>
            </a:r>
            <a:r>
              <a:rPr lang="en-US" dirty="0" smtClean="0"/>
              <a:t>information between </a:t>
            </a:r>
            <a:r>
              <a:rPr lang="en-US" dirty="0"/>
              <a:t>Headquarters and individual </a:t>
            </a:r>
            <a:r>
              <a:rPr lang="en-US" dirty="0" smtClean="0"/>
              <a:t>chapters</a:t>
            </a:r>
            <a:r>
              <a:rPr lang="en-US" dirty="0"/>
              <a:t> </a:t>
            </a:r>
          </a:p>
          <a:p>
            <a:r>
              <a:rPr lang="en-US" dirty="0"/>
              <a:t>Collect comprehensive membership information to better serve the </a:t>
            </a:r>
            <a:r>
              <a:rPr lang="en-US" dirty="0" smtClean="0"/>
              <a:t>Majlis</a:t>
            </a:r>
          </a:p>
          <a:p>
            <a:r>
              <a:rPr lang="en-US" dirty="0" smtClean="0"/>
              <a:t>Strive to establish new chapters/</a:t>
            </a:r>
            <a:r>
              <a:rPr lang="en-US" dirty="0" err="1" smtClean="0"/>
              <a:t>halqas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lid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and 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Tajneed</a:t>
            </a:r>
            <a:r>
              <a:rPr lang="en-US" dirty="0" smtClean="0"/>
              <a:t> Reconciliation; Deadlines: 2/1/2015 &amp; 10/31/2015 </a:t>
            </a:r>
          </a:p>
          <a:p>
            <a:pPr lvl="1"/>
            <a:r>
              <a:rPr lang="en-US" dirty="0" err="1" smtClean="0"/>
              <a:t>Qaideen</a:t>
            </a:r>
            <a:r>
              <a:rPr lang="en-US" dirty="0" smtClean="0"/>
              <a:t> and </a:t>
            </a:r>
            <a:r>
              <a:rPr lang="en-US" dirty="0" err="1" smtClean="0"/>
              <a:t>Nazimeen</a:t>
            </a:r>
            <a:r>
              <a:rPr lang="en-US" dirty="0" smtClean="0"/>
              <a:t> validate active membership &amp; vital information within El </a:t>
            </a:r>
            <a:r>
              <a:rPr lang="en-US" dirty="0" err="1" smtClean="0"/>
              <a:t>Hisab</a:t>
            </a:r>
            <a:endParaRPr lang="en-US" dirty="0" smtClean="0"/>
          </a:p>
          <a:p>
            <a:pPr lvl="1"/>
            <a:r>
              <a:rPr lang="en-US" dirty="0" smtClean="0"/>
              <a:t>Cross-check information with local </a:t>
            </a:r>
            <a:r>
              <a:rPr lang="en-US" dirty="0" err="1" smtClean="0"/>
              <a:t>Jama'at</a:t>
            </a:r>
            <a:r>
              <a:rPr lang="en-US" dirty="0" smtClean="0"/>
              <a:t> Finance Secretary and reconcile any discrepancies</a:t>
            </a:r>
            <a:endParaRPr lang="en-US" dirty="0"/>
          </a:p>
        </p:txBody>
      </p:sp>
      <p:pic>
        <p:nvPicPr>
          <p:cNvPr id="4" name="slid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</a:t>
            </a:r>
            <a:r>
              <a:rPr lang="en-US" smtClean="0"/>
              <a:t>and 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Information Collection; Deadline: 5/1/2015</a:t>
            </a:r>
          </a:p>
          <a:p>
            <a:pPr lvl="1"/>
            <a:r>
              <a:rPr lang="en-US" dirty="0" smtClean="0"/>
              <a:t>Obtain comprehensive information which will enable our Majlis to identify the following:</a:t>
            </a:r>
          </a:p>
          <a:p>
            <a:pPr lvl="2"/>
            <a:r>
              <a:rPr lang="en-US" b="1" dirty="0" smtClean="0"/>
              <a:t>Education/Career</a:t>
            </a:r>
            <a:r>
              <a:rPr lang="en-US" dirty="0" smtClean="0"/>
              <a:t>: Doctors, engineers, lawyers, businessmen, and other professionals can network together to further help new students in pursuit of these fields, provide assistance to </a:t>
            </a:r>
            <a:r>
              <a:rPr lang="en-US" dirty="0" err="1" smtClean="0"/>
              <a:t>Jama'at</a:t>
            </a:r>
            <a:r>
              <a:rPr lang="en-US" dirty="0" smtClean="0"/>
              <a:t> members, or even carry out collective group activities</a:t>
            </a:r>
          </a:p>
          <a:p>
            <a:pPr lvl="2"/>
            <a:r>
              <a:rPr lang="en-US" b="1" dirty="0" smtClean="0"/>
              <a:t>Hobbies/Interests</a:t>
            </a:r>
            <a:r>
              <a:rPr lang="en-US" dirty="0" smtClean="0"/>
              <a:t>: Like-minded </a:t>
            </a:r>
            <a:r>
              <a:rPr lang="en-US" dirty="0" err="1" smtClean="0"/>
              <a:t>Khuddam</a:t>
            </a:r>
            <a:r>
              <a:rPr lang="en-US" dirty="0" smtClean="0"/>
              <a:t> can connect with one other</a:t>
            </a:r>
          </a:p>
          <a:p>
            <a:pPr lvl="2"/>
            <a:r>
              <a:rPr lang="en-US" b="1" dirty="0" smtClean="0"/>
              <a:t>Preferred mode of contact</a:t>
            </a:r>
          </a:p>
        </p:txBody>
      </p:sp>
      <p:pic>
        <p:nvPicPr>
          <p:cNvPr id="4" name="slide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300"/>
    </mc:Choice>
    <mc:Fallback xmlns="">
      <p:transition spd="slow" advClick="0" advTm="3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Ultimate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Establish an accurate </a:t>
            </a:r>
            <a:r>
              <a:rPr lang="en-US" dirty="0" err="1" smtClean="0"/>
              <a:t>Tajneed</a:t>
            </a:r>
            <a:r>
              <a:rPr lang="en-US" dirty="0" smtClean="0"/>
              <a:t> database that can be utilized for serving the </a:t>
            </a:r>
            <a:r>
              <a:rPr lang="en-US" dirty="0" err="1" smtClean="0"/>
              <a:t>Majlis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Jazakallah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Kasid Naeem</a:t>
            </a:r>
          </a:p>
          <a:p>
            <a:pPr marL="0" indent="0" algn="ctr">
              <a:buNone/>
            </a:pPr>
            <a:r>
              <a:rPr lang="en-US" dirty="0" smtClean="0"/>
              <a:t>Serving as </a:t>
            </a:r>
            <a:r>
              <a:rPr lang="en-US" dirty="0" err="1" smtClean="0"/>
              <a:t>Muhtamim</a:t>
            </a:r>
            <a:r>
              <a:rPr lang="en-US" dirty="0" smtClean="0"/>
              <a:t> </a:t>
            </a:r>
            <a:r>
              <a:rPr lang="en-US" dirty="0" err="1" smtClean="0"/>
              <a:t>Tajneed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slide5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ajneedMKA_template">
  <a:themeElements>
    <a:clrScheme name="MKA">
      <a:dk1>
        <a:srgbClr val="333333"/>
      </a:dk1>
      <a:lt1>
        <a:sysClr val="window" lastClr="FFFFFF"/>
      </a:lt1>
      <a:dk2>
        <a:srgbClr val="3A494C"/>
      </a:dk2>
      <a:lt2>
        <a:srgbClr val="8AB1C7"/>
      </a:lt2>
      <a:accent1>
        <a:srgbClr val="912E2B"/>
      </a:accent1>
      <a:accent2>
        <a:srgbClr val="2D6481"/>
      </a:accent2>
      <a:accent3>
        <a:srgbClr val="866F55"/>
      </a:accent3>
      <a:accent4>
        <a:srgbClr val="3A494C"/>
      </a:accent4>
      <a:accent5>
        <a:srgbClr val="737CBA"/>
      </a:accent5>
      <a:accent6>
        <a:srgbClr val="8AB1C7"/>
      </a:accent6>
      <a:hlink>
        <a:srgbClr val="77C197"/>
      </a:hlink>
      <a:folHlink>
        <a:srgbClr val="737CB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TajneedMKA_template</Template>
  <TotalTime>509</TotalTime>
  <Words>156</Words>
  <Application>Microsoft Office PowerPoint</Application>
  <PresentationFormat>On-screen Show (16:9)</PresentationFormat>
  <Paragraphs>26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Aleo Light</vt:lpstr>
      <vt:lpstr>Arial</vt:lpstr>
      <vt:lpstr>Calibri</vt:lpstr>
      <vt:lpstr>Maven Pro Light 300 Regular</vt:lpstr>
      <vt:lpstr>Maven Pro Regular</vt:lpstr>
      <vt:lpstr>Mission Gothic Thin</vt:lpstr>
      <vt:lpstr>TajneedMKA_template</vt:lpstr>
      <vt:lpstr>Tajneed Department 2014-2015</vt:lpstr>
      <vt:lpstr>Department Goals</vt:lpstr>
      <vt:lpstr>Plan and Dates</vt:lpstr>
      <vt:lpstr>Plan and Dates</vt:lpstr>
      <vt:lpstr>Ultimate Goal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Tajneed 2013-2014</dc:title>
  <dc:creator>Kasid Naeem</dc:creator>
  <cp:lastModifiedBy>Kasid Naeem</cp:lastModifiedBy>
  <cp:revision>77</cp:revision>
  <dcterms:created xsi:type="dcterms:W3CDTF">2013-11-16T04:12:27Z</dcterms:created>
  <dcterms:modified xsi:type="dcterms:W3CDTF">2014-11-12T04:56:39Z</dcterms:modified>
</cp:coreProperties>
</file>