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55" r:id="rId1"/>
  </p:sldMasterIdLst>
  <p:notesMasterIdLst>
    <p:notesMasterId r:id="rId14"/>
  </p:notesMasterIdLst>
  <p:handoutMasterIdLst>
    <p:handoutMasterId r:id="rId15"/>
  </p:handoutMasterIdLst>
  <p:sldIdLst>
    <p:sldId id="256" r:id="rId2"/>
    <p:sldId id="257" r:id="rId3"/>
    <p:sldId id="273" r:id="rId4"/>
    <p:sldId id="274" r:id="rId5"/>
    <p:sldId id="286" r:id="rId6"/>
    <p:sldId id="287" r:id="rId7"/>
    <p:sldId id="291" r:id="rId8"/>
    <p:sldId id="292" r:id="rId9"/>
    <p:sldId id="288" r:id="rId10"/>
    <p:sldId id="293" r:id="rId11"/>
    <p:sldId id="289" r:id="rId12"/>
    <p:sldId id="290" r:id="rId13"/>
  </p:sldIdLst>
  <p:sldSz cx="17345025" cy="9756775"/>
  <p:notesSz cx="6858000" cy="9144000"/>
  <p:defaultTextStyle>
    <a:defPPr>
      <a:defRPr lang="en-US"/>
    </a:defPPr>
    <a:lvl1pPr algn="l" defTabSz="866775" rtl="0" fontAlgn="base">
      <a:spcBef>
        <a:spcPct val="0"/>
      </a:spcBef>
      <a:spcAft>
        <a:spcPct val="0"/>
      </a:spcAft>
      <a:defRPr sz="3400" kern="1200">
        <a:solidFill>
          <a:schemeClr val="tx1"/>
        </a:solidFill>
        <a:latin typeface="Calibri" charset="0"/>
        <a:ea typeface="MS PGothic" charset="-128"/>
        <a:cs typeface="+mn-cs"/>
      </a:defRPr>
    </a:lvl1pPr>
    <a:lvl2pPr marL="866775" indent="-409575" algn="l" defTabSz="866775" rtl="0" fontAlgn="base">
      <a:spcBef>
        <a:spcPct val="0"/>
      </a:spcBef>
      <a:spcAft>
        <a:spcPct val="0"/>
      </a:spcAft>
      <a:defRPr sz="3400" kern="1200">
        <a:solidFill>
          <a:schemeClr val="tx1"/>
        </a:solidFill>
        <a:latin typeface="Calibri" charset="0"/>
        <a:ea typeface="MS PGothic" charset="-128"/>
        <a:cs typeface="+mn-cs"/>
      </a:defRPr>
    </a:lvl2pPr>
    <a:lvl3pPr marL="1733550" indent="-819150" algn="l" defTabSz="866775" rtl="0" fontAlgn="base">
      <a:spcBef>
        <a:spcPct val="0"/>
      </a:spcBef>
      <a:spcAft>
        <a:spcPct val="0"/>
      </a:spcAft>
      <a:defRPr sz="3400" kern="1200">
        <a:solidFill>
          <a:schemeClr val="tx1"/>
        </a:solidFill>
        <a:latin typeface="Calibri" charset="0"/>
        <a:ea typeface="MS PGothic" charset="-128"/>
        <a:cs typeface="+mn-cs"/>
      </a:defRPr>
    </a:lvl3pPr>
    <a:lvl4pPr marL="2601913" indent="-1230313" algn="l" defTabSz="866775" rtl="0" fontAlgn="base">
      <a:spcBef>
        <a:spcPct val="0"/>
      </a:spcBef>
      <a:spcAft>
        <a:spcPct val="0"/>
      </a:spcAft>
      <a:defRPr sz="3400" kern="1200">
        <a:solidFill>
          <a:schemeClr val="tx1"/>
        </a:solidFill>
        <a:latin typeface="Calibri" charset="0"/>
        <a:ea typeface="MS PGothic" charset="-128"/>
        <a:cs typeface="+mn-cs"/>
      </a:defRPr>
    </a:lvl4pPr>
    <a:lvl5pPr marL="3468688" indent="-1639888" algn="l" defTabSz="866775" rtl="0" fontAlgn="base">
      <a:spcBef>
        <a:spcPct val="0"/>
      </a:spcBef>
      <a:spcAft>
        <a:spcPct val="0"/>
      </a:spcAft>
      <a:defRPr sz="3400" kern="1200">
        <a:solidFill>
          <a:schemeClr val="tx1"/>
        </a:solidFill>
        <a:latin typeface="Calibri" charset="0"/>
        <a:ea typeface="MS PGothic" charset="-128"/>
        <a:cs typeface="+mn-cs"/>
      </a:defRPr>
    </a:lvl5pPr>
    <a:lvl6pPr marL="2286000" algn="l" defTabSz="914400" rtl="0" eaLnBrk="1" latinLnBrk="0" hangingPunct="1">
      <a:defRPr sz="3400" kern="1200">
        <a:solidFill>
          <a:schemeClr val="tx1"/>
        </a:solidFill>
        <a:latin typeface="Calibri" charset="0"/>
        <a:ea typeface="MS PGothic" charset="-128"/>
        <a:cs typeface="+mn-cs"/>
      </a:defRPr>
    </a:lvl6pPr>
    <a:lvl7pPr marL="2743200" algn="l" defTabSz="914400" rtl="0" eaLnBrk="1" latinLnBrk="0" hangingPunct="1">
      <a:defRPr sz="3400" kern="1200">
        <a:solidFill>
          <a:schemeClr val="tx1"/>
        </a:solidFill>
        <a:latin typeface="Calibri" charset="0"/>
        <a:ea typeface="MS PGothic" charset="-128"/>
        <a:cs typeface="+mn-cs"/>
      </a:defRPr>
    </a:lvl7pPr>
    <a:lvl8pPr marL="3200400" algn="l" defTabSz="914400" rtl="0" eaLnBrk="1" latinLnBrk="0" hangingPunct="1">
      <a:defRPr sz="3400" kern="1200">
        <a:solidFill>
          <a:schemeClr val="tx1"/>
        </a:solidFill>
        <a:latin typeface="Calibri" charset="0"/>
        <a:ea typeface="MS PGothic" charset="-128"/>
        <a:cs typeface="+mn-cs"/>
      </a:defRPr>
    </a:lvl8pPr>
    <a:lvl9pPr marL="3657600" algn="l" defTabSz="914400" rtl="0" eaLnBrk="1" latinLnBrk="0" hangingPunct="1">
      <a:defRPr sz="3400" kern="1200">
        <a:solidFill>
          <a:schemeClr val="tx1"/>
        </a:solidFill>
        <a:latin typeface="Calibri" charset="0"/>
        <a:ea typeface="MS PGothic" charset="-128"/>
        <a:cs typeface="+mn-cs"/>
      </a:defRPr>
    </a:lvl9pPr>
  </p:defaultTextStyle>
  <p:extLst>
    <p:ext uri="{EFAFB233-063F-42B5-8137-9DF3F51BA10A}">
      <p15:sldGuideLst xmlns:p15="http://schemas.microsoft.com/office/powerpoint/2012/main">
        <p15:guide id="1" orient="horz" pos="3073">
          <p15:clr>
            <a:srgbClr val="A4A3A4"/>
          </p15:clr>
        </p15:guide>
        <p15:guide id="2" pos="546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525559"/>
    <a:srgbClr val="2E6482"/>
    <a:srgbClr val="8BB1C7"/>
    <a:srgbClr val="877055"/>
    <a:srgbClr val="78C198"/>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557"/>
    <p:restoredTop sz="94833"/>
  </p:normalViewPr>
  <p:slideViewPr>
    <p:cSldViewPr snapToGrid="0" snapToObjects="1">
      <p:cViewPr>
        <p:scale>
          <a:sx n="68" d="100"/>
          <a:sy n="68" d="100"/>
        </p:scale>
        <p:origin x="1488" y="448"/>
      </p:cViewPr>
      <p:guideLst>
        <p:guide orient="horz" pos="3073"/>
        <p:guide pos="546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handoutMaster" Target="handoutMasters/handout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B2D8691-0386-4040-ABE0-C55099EAE697}" type="datetimeFigureOut">
              <a:rPr lang="en-US" smtClean="0"/>
              <a:t>12/29/16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7B92FCA-6AAC-4A4B-B181-CE87F73AAE88}" type="slidenum">
              <a:rPr lang="en-US" smtClean="0"/>
              <a:t>‹#›</a:t>
            </a:fld>
            <a:endParaRPr lang="en-US"/>
          </a:p>
        </p:txBody>
      </p:sp>
    </p:spTree>
    <p:extLst>
      <p:ext uri="{BB962C8B-B14F-4D97-AF65-F5344CB8AC3E}">
        <p14:creationId xmlns:p14="http://schemas.microsoft.com/office/powerpoint/2010/main" val="168554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Calibri" pitchFamily="34" charset="0"/>
                <a:ea typeface="+mn-ea"/>
                <a:cs typeface="Arial" pitchFamily="34"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AC962CE2-EC69-6146-BE8A-14ADEF5056E6}" type="datetimeFigureOut">
              <a:rPr lang="en-US" altLang="x-none"/>
              <a:pPr/>
              <a:t>12/29/16</a:t>
            </a:fld>
            <a:endParaRPr lang="en-US" altLang="x-none"/>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Calibri" pitchFamily="34" charset="0"/>
                <a:ea typeface="+mn-ea"/>
                <a:cs typeface="Arial" pitchFamily="34"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F2679788-C596-5449-A791-303D74037D8D}" type="slidenum">
              <a:rPr lang="en-US" altLang="x-none"/>
              <a:pPr/>
              <a:t>‹#›</a:t>
            </a:fld>
            <a:endParaRPr lang="en-US" altLang="x-non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679788-C596-5449-A791-303D74037D8D}" type="slidenum">
              <a:rPr lang="en-US" altLang="x-none" smtClean="0"/>
              <a:pPr/>
              <a:t>4</a:t>
            </a:fld>
            <a:endParaRPr lang="en-US" altLang="x-none"/>
          </a:p>
        </p:txBody>
      </p:sp>
    </p:spTree>
    <p:extLst>
      <p:ext uri="{BB962C8B-B14F-4D97-AF65-F5344CB8AC3E}">
        <p14:creationId xmlns:p14="http://schemas.microsoft.com/office/powerpoint/2010/main" val="4609085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679788-C596-5449-A791-303D74037D8D}" type="slidenum">
              <a:rPr lang="en-US" altLang="x-none" smtClean="0"/>
              <a:pPr/>
              <a:t>7</a:t>
            </a:fld>
            <a:endParaRPr lang="en-US" altLang="x-none"/>
          </a:p>
        </p:txBody>
      </p:sp>
    </p:spTree>
    <p:extLst>
      <p:ext uri="{BB962C8B-B14F-4D97-AF65-F5344CB8AC3E}">
        <p14:creationId xmlns:p14="http://schemas.microsoft.com/office/powerpoint/2010/main" val="290829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679788-C596-5449-A791-303D74037D8D}" type="slidenum">
              <a:rPr lang="en-US" altLang="x-none" smtClean="0"/>
              <a:pPr/>
              <a:t>8</a:t>
            </a:fld>
            <a:endParaRPr lang="en-US" altLang="x-none"/>
          </a:p>
        </p:txBody>
      </p:sp>
    </p:spTree>
    <p:extLst>
      <p:ext uri="{BB962C8B-B14F-4D97-AF65-F5344CB8AC3E}">
        <p14:creationId xmlns:p14="http://schemas.microsoft.com/office/powerpoint/2010/main" val="500865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4134" y="4853510"/>
            <a:ext cx="12141517" cy="1442438"/>
          </a:xfrm>
        </p:spPr>
        <p:txBody>
          <a:bodyPr>
            <a:normAutofit/>
          </a:bodyPr>
          <a:lstStyle>
            <a:lvl1pPr marL="0" indent="0" algn="l">
              <a:spcBef>
                <a:spcPts val="0"/>
              </a:spcBef>
              <a:buNone/>
              <a:defRPr sz="3300" b="0" i="0">
                <a:solidFill>
                  <a:srgbClr val="525559"/>
                </a:solidFill>
                <a:latin typeface="Aleo Light"/>
                <a:cs typeface="Aleo Light"/>
              </a:defRPr>
            </a:lvl1pPr>
            <a:lvl2pPr marL="867221" indent="0" algn="ctr">
              <a:buNone/>
              <a:defRPr>
                <a:solidFill>
                  <a:schemeClr val="tx1">
                    <a:tint val="75000"/>
                  </a:schemeClr>
                </a:solidFill>
              </a:defRPr>
            </a:lvl2pPr>
            <a:lvl3pPr marL="1734444" indent="0" algn="ctr">
              <a:buNone/>
              <a:defRPr>
                <a:solidFill>
                  <a:schemeClr val="tx1">
                    <a:tint val="75000"/>
                  </a:schemeClr>
                </a:solidFill>
              </a:defRPr>
            </a:lvl3pPr>
            <a:lvl4pPr marL="2601665" indent="0" algn="ctr">
              <a:buNone/>
              <a:defRPr>
                <a:solidFill>
                  <a:schemeClr val="tx1">
                    <a:tint val="75000"/>
                  </a:schemeClr>
                </a:solidFill>
              </a:defRPr>
            </a:lvl4pPr>
            <a:lvl5pPr marL="3468887" indent="0" algn="ctr">
              <a:buNone/>
              <a:defRPr>
                <a:solidFill>
                  <a:schemeClr val="tx1">
                    <a:tint val="75000"/>
                  </a:schemeClr>
                </a:solidFill>
              </a:defRPr>
            </a:lvl5pPr>
            <a:lvl6pPr marL="4336108" indent="0" algn="ctr">
              <a:buNone/>
              <a:defRPr>
                <a:solidFill>
                  <a:schemeClr val="tx1">
                    <a:tint val="75000"/>
                  </a:schemeClr>
                </a:solidFill>
              </a:defRPr>
            </a:lvl6pPr>
            <a:lvl7pPr marL="5203330" indent="0" algn="ctr">
              <a:buNone/>
              <a:defRPr>
                <a:solidFill>
                  <a:schemeClr val="tx1">
                    <a:tint val="75000"/>
                  </a:schemeClr>
                </a:solidFill>
              </a:defRPr>
            </a:lvl7pPr>
            <a:lvl8pPr marL="6070552" indent="0" algn="ctr">
              <a:buNone/>
              <a:defRPr>
                <a:solidFill>
                  <a:schemeClr val="tx1">
                    <a:tint val="75000"/>
                  </a:schemeClr>
                </a:solidFill>
              </a:defRPr>
            </a:lvl8pPr>
            <a:lvl9pPr marL="6937773" indent="0" algn="ctr">
              <a:buNone/>
              <a:defRPr>
                <a:solidFill>
                  <a:schemeClr val="tx1">
                    <a:tint val="75000"/>
                  </a:schemeClr>
                </a:solidFill>
              </a:defRPr>
            </a:lvl9pPr>
          </a:lstStyle>
          <a:p>
            <a:r>
              <a:rPr lang="en-US" smtClean="0"/>
              <a:t>Click to edit Master subtitle style</a:t>
            </a:r>
            <a:endParaRPr lang="en-US" dirty="0"/>
          </a:p>
        </p:txBody>
      </p:sp>
      <p:sp>
        <p:nvSpPr>
          <p:cNvPr id="12" name="Title 11"/>
          <p:cNvSpPr>
            <a:spLocks noGrp="1"/>
          </p:cNvSpPr>
          <p:nvPr>
            <p:ph type="title"/>
          </p:nvPr>
        </p:nvSpPr>
        <p:spPr>
          <a:xfrm>
            <a:off x="224133" y="3582988"/>
            <a:ext cx="15610523" cy="1354139"/>
          </a:xfrm>
        </p:spPr>
        <p:txBody>
          <a:bodyPr anchor="t"/>
          <a:lstStyle>
            <a:lvl1pPr algn="l">
              <a:defRPr sz="9899" b="0" i="0">
                <a:latin typeface="Maven Pro Regular"/>
                <a:cs typeface="Maven Pro Regular"/>
              </a:defRPr>
            </a:lvl1pPr>
          </a:lstStyle>
          <a:p>
            <a:r>
              <a:rPr lang="en-US" smtClean="0"/>
              <a:t>Click to edit Master title style</a:t>
            </a:r>
            <a:endParaRPr lang="en-US" dirty="0"/>
          </a:p>
        </p:txBody>
      </p:sp>
    </p:spTree>
    <p:extLst>
      <p:ext uri="{BB962C8B-B14F-4D97-AF65-F5344CB8AC3E}">
        <p14:creationId xmlns:p14="http://schemas.microsoft.com/office/powerpoint/2010/main" val="96678011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92900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588335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7254" y="388463"/>
            <a:ext cx="5706394" cy="1653232"/>
          </a:xfrm>
        </p:spPr>
        <p:txBody>
          <a:bodyPr anchor="b"/>
          <a:lstStyle>
            <a:lvl1pPr algn="l">
              <a:defRPr sz="3800" b="1"/>
            </a:lvl1pPr>
          </a:lstStyle>
          <a:p>
            <a:r>
              <a:rPr lang="en-US" smtClean="0"/>
              <a:t>Click to edit Master title style</a:t>
            </a:r>
            <a:endParaRPr lang="en-US"/>
          </a:p>
        </p:txBody>
      </p:sp>
      <p:sp>
        <p:nvSpPr>
          <p:cNvPr id="3" name="Content Placeholder 2"/>
          <p:cNvSpPr>
            <a:spLocks noGrp="1"/>
          </p:cNvSpPr>
          <p:nvPr>
            <p:ph idx="1"/>
          </p:nvPr>
        </p:nvSpPr>
        <p:spPr>
          <a:xfrm>
            <a:off x="6781424" y="388466"/>
            <a:ext cx="9696351" cy="8327138"/>
          </a:xfrm>
        </p:spPr>
        <p:txBody>
          <a:bodyPr/>
          <a:lstStyle>
            <a:lvl1pPr>
              <a:defRPr sz="6099">
                <a:solidFill>
                  <a:srgbClr val="525559"/>
                </a:solidFill>
              </a:defRPr>
            </a:lvl1pPr>
            <a:lvl2pPr>
              <a:defRPr sz="5299">
                <a:solidFill>
                  <a:srgbClr val="525559"/>
                </a:solidFill>
              </a:defRPr>
            </a:lvl2pPr>
            <a:lvl3pPr>
              <a:defRPr sz="4600">
                <a:solidFill>
                  <a:srgbClr val="525559"/>
                </a:solidFill>
              </a:defRPr>
            </a:lvl3pPr>
            <a:lvl4pPr>
              <a:defRPr sz="3800">
                <a:solidFill>
                  <a:srgbClr val="525559"/>
                </a:solidFill>
              </a:defRPr>
            </a:lvl4pPr>
            <a:lvl5pPr>
              <a:defRPr sz="3800">
                <a:solidFill>
                  <a:srgbClr val="525559"/>
                </a:solidFill>
              </a:defRPr>
            </a:lvl5pPr>
            <a:lvl6pPr>
              <a:defRPr sz="3800"/>
            </a:lvl6pPr>
            <a:lvl7pPr>
              <a:defRPr sz="3800"/>
            </a:lvl7pPr>
            <a:lvl8pPr>
              <a:defRPr sz="3800"/>
            </a:lvl8pPr>
            <a:lvl9pPr>
              <a:defRPr sz="3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7254" y="2041700"/>
            <a:ext cx="5706394" cy="6673905"/>
          </a:xfrm>
        </p:spPr>
        <p:txBody>
          <a:bodyPr/>
          <a:lstStyle>
            <a:lvl1pPr marL="0" indent="0">
              <a:buNone/>
              <a:defRPr sz="2700">
                <a:solidFill>
                  <a:srgbClr val="525559"/>
                </a:solidFill>
              </a:defRPr>
            </a:lvl1pPr>
            <a:lvl2pPr marL="867221" indent="0">
              <a:buNone/>
              <a:defRPr sz="2300"/>
            </a:lvl2pPr>
            <a:lvl3pPr marL="1734444" indent="0">
              <a:buNone/>
              <a:defRPr sz="1900"/>
            </a:lvl3pPr>
            <a:lvl4pPr marL="2601665" indent="0">
              <a:buNone/>
              <a:defRPr sz="1700"/>
            </a:lvl4pPr>
            <a:lvl5pPr marL="3468887" indent="0">
              <a:buNone/>
              <a:defRPr sz="1700"/>
            </a:lvl5pPr>
            <a:lvl6pPr marL="4336108" indent="0">
              <a:buNone/>
              <a:defRPr sz="1700"/>
            </a:lvl6pPr>
            <a:lvl7pPr marL="5203330" indent="0">
              <a:buNone/>
              <a:defRPr sz="1700"/>
            </a:lvl7pPr>
            <a:lvl8pPr marL="6070552" indent="0">
              <a:buNone/>
              <a:defRPr sz="1700"/>
            </a:lvl8pPr>
            <a:lvl9pPr marL="6937773" indent="0">
              <a:buNone/>
              <a:defRPr sz="1700"/>
            </a:lvl9pPr>
          </a:lstStyle>
          <a:p>
            <a:pPr lvl="0"/>
            <a:r>
              <a:rPr lang="en-US" smtClean="0"/>
              <a:t>Click to edit Master text styles</a:t>
            </a:r>
          </a:p>
        </p:txBody>
      </p:sp>
    </p:spTree>
    <p:extLst>
      <p:ext uri="{BB962C8B-B14F-4D97-AF65-F5344CB8AC3E}">
        <p14:creationId xmlns:p14="http://schemas.microsoft.com/office/powerpoint/2010/main" val="13701756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399746" y="6976287"/>
            <a:ext cx="10407015" cy="806291"/>
          </a:xfrm>
        </p:spPr>
        <p:txBody>
          <a:bodyPr anchor="b"/>
          <a:lstStyle>
            <a:lvl1pPr algn="l">
              <a:defRPr sz="6599" b="0"/>
            </a:lvl1pPr>
          </a:lstStyle>
          <a:p>
            <a:r>
              <a:rPr lang="en-US" smtClean="0"/>
              <a:t>Click to edit Master title style</a:t>
            </a:r>
            <a:endParaRPr lang="en-US" dirty="0"/>
          </a:p>
        </p:txBody>
      </p:sp>
      <p:sp>
        <p:nvSpPr>
          <p:cNvPr id="3" name="Picture Placeholder 2"/>
          <p:cNvSpPr>
            <a:spLocks noGrp="1"/>
          </p:cNvSpPr>
          <p:nvPr>
            <p:ph type="pic" idx="1"/>
          </p:nvPr>
        </p:nvSpPr>
        <p:spPr>
          <a:xfrm>
            <a:off x="3399746" y="871786"/>
            <a:ext cx="10407015" cy="5854065"/>
          </a:xfrm>
        </p:spPr>
        <p:txBody>
          <a:bodyPr rtlCol="0">
            <a:normAutofit/>
          </a:bodyPr>
          <a:lstStyle>
            <a:lvl1pPr marL="0" indent="0">
              <a:buNone/>
              <a:defRPr sz="6099"/>
            </a:lvl1pPr>
            <a:lvl2pPr marL="867221" indent="0">
              <a:buNone/>
              <a:defRPr sz="5299"/>
            </a:lvl2pPr>
            <a:lvl3pPr marL="1734444" indent="0">
              <a:buNone/>
              <a:defRPr sz="4600"/>
            </a:lvl3pPr>
            <a:lvl4pPr marL="2601665" indent="0">
              <a:buNone/>
              <a:defRPr sz="3800"/>
            </a:lvl4pPr>
            <a:lvl5pPr marL="3468887" indent="0">
              <a:buNone/>
              <a:defRPr sz="3800"/>
            </a:lvl5pPr>
            <a:lvl6pPr marL="4336108" indent="0">
              <a:buNone/>
              <a:defRPr sz="3800"/>
            </a:lvl6pPr>
            <a:lvl7pPr marL="5203330" indent="0">
              <a:buNone/>
              <a:defRPr sz="3800"/>
            </a:lvl7pPr>
            <a:lvl8pPr marL="6070552" indent="0">
              <a:buNone/>
              <a:defRPr sz="3800"/>
            </a:lvl8pPr>
            <a:lvl9pPr marL="6937773" indent="0">
              <a:buNone/>
              <a:defRPr sz="38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3399746" y="7661533"/>
            <a:ext cx="10407015" cy="1145066"/>
          </a:xfrm>
        </p:spPr>
        <p:txBody>
          <a:bodyPr>
            <a:normAutofit/>
          </a:bodyPr>
          <a:lstStyle>
            <a:lvl1pPr marL="0" indent="0">
              <a:buNone/>
              <a:defRPr sz="3300">
                <a:solidFill>
                  <a:srgbClr val="525559"/>
                </a:solidFill>
              </a:defRPr>
            </a:lvl1pPr>
            <a:lvl2pPr marL="867221" indent="0">
              <a:buNone/>
              <a:defRPr sz="2300"/>
            </a:lvl2pPr>
            <a:lvl3pPr marL="1734444" indent="0">
              <a:buNone/>
              <a:defRPr sz="1900"/>
            </a:lvl3pPr>
            <a:lvl4pPr marL="2601665" indent="0">
              <a:buNone/>
              <a:defRPr sz="1700"/>
            </a:lvl4pPr>
            <a:lvl5pPr marL="3468887" indent="0">
              <a:buNone/>
              <a:defRPr sz="1700"/>
            </a:lvl5pPr>
            <a:lvl6pPr marL="4336108" indent="0">
              <a:buNone/>
              <a:defRPr sz="1700"/>
            </a:lvl6pPr>
            <a:lvl7pPr marL="5203330" indent="0">
              <a:buNone/>
              <a:defRPr sz="1700"/>
            </a:lvl7pPr>
            <a:lvl8pPr marL="6070552" indent="0">
              <a:buNone/>
              <a:defRPr sz="1700"/>
            </a:lvl8pPr>
            <a:lvl9pPr marL="6937773" indent="0">
              <a:buNone/>
              <a:defRPr sz="1700"/>
            </a:lvl9pPr>
          </a:lstStyle>
          <a:p>
            <a:pPr lvl="0"/>
            <a:r>
              <a:rPr lang="en-US" smtClean="0"/>
              <a:t>Click to edit Master text styles</a:t>
            </a:r>
          </a:p>
        </p:txBody>
      </p:sp>
    </p:spTree>
    <p:extLst>
      <p:ext uri="{BB962C8B-B14F-4D97-AF65-F5344CB8AC3E}">
        <p14:creationId xmlns:p14="http://schemas.microsoft.com/office/powerpoint/2010/main" val="10742632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476072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575143" y="390725"/>
            <a:ext cx="3902631" cy="832487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67250" y="390725"/>
            <a:ext cx="11418809" cy="832487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05528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46356" y="700088"/>
            <a:ext cx="15610523" cy="2616729"/>
          </a:xfrm>
        </p:spPr>
        <p:txBody>
          <a:bodyPr anchor="b"/>
          <a:lstStyle>
            <a:lvl1pPr algn="l">
              <a:lnSpc>
                <a:spcPct val="84000"/>
              </a:lnSpc>
              <a:defRPr baseline="0"/>
            </a:lvl1pPr>
          </a:lstStyle>
          <a:p>
            <a:r>
              <a:rPr lang="en-US" smtClean="0"/>
              <a:t>Click to edit Master title style</a:t>
            </a:r>
            <a:endParaRPr lang="en-US" dirty="0"/>
          </a:p>
        </p:txBody>
      </p:sp>
      <p:sp>
        <p:nvSpPr>
          <p:cNvPr id="3" name="Content Placeholder 2"/>
          <p:cNvSpPr>
            <a:spLocks noGrp="1"/>
          </p:cNvSpPr>
          <p:nvPr>
            <p:ph idx="1"/>
          </p:nvPr>
        </p:nvSpPr>
        <p:spPr>
          <a:xfrm>
            <a:off x="246357" y="3457494"/>
            <a:ext cx="16186495" cy="4873833"/>
          </a:xfrm>
        </p:spPr>
        <p:txBody>
          <a:bodyPr/>
          <a:lstStyle>
            <a:lvl1pPr>
              <a:defRPr>
                <a:solidFill>
                  <a:srgbClr val="525559"/>
                </a:solidFill>
              </a:defRPr>
            </a:lvl1pPr>
            <a:lvl2pPr>
              <a:defRPr>
                <a:solidFill>
                  <a:srgbClr val="525559"/>
                </a:solidFill>
              </a:defRPr>
            </a:lvl2pPr>
            <a:lvl3pPr>
              <a:defRPr sz="2100">
                <a:solidFill>
                  <a:srgbClr val="525559"/>
                </a:solidFill>
              </a:defRPr>
            </a:lvl3pPr>
            <a:lvl4pPr>
              <a:defRPr sz="2100">
                <a:solidFill>
                  <a:srgbClr val="525559"/>
                </a:solidFill>
              </a:defRPr>
            </a:lvl4pPr>
            <a:lvl5pPr>
              <a:defRPr sz="2100">
                <a:solidFill>
                  <a:srgbClr val="525559"/>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897025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5087" y="4216546"/>
            <a:ext cx="14743271" cy="1937803"/>
          </a:xfrm>
        </p:spPr>
        <p:txBody>
          <a:bodyPr anchor="t"/>
          <a:lstStyle>
            <a:lvl1pPr algn="l">
              <a:defRPr sz="6599"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16863" y="2202660"/>
            <a:ext cx="14743271" cy="2134293"/>
          </a:xfrm>
        </p:spPr>
        <p:txBody>
          <a:bodyPr anchor="b">
            <a:normAutofit/>
          </a:bodyPr>
          <a:lstStyle>
            <a:lvl1pPr marL="0" indent="0">
              <a:buNone/>
              <a:defRPr sz="3300">
                <a:solidFill>
                  <a:srgbClr val="878A8C"/>
                </a:solidFill>
                <a:latin typeface="Aleo Light"/>
                <a:cs typeface="Aleo Light"/>
              </a:defRPr>
            </a:lvl1pPr>
            <a:lvl2pPr marL="867221" indent="0">
              <a:buNone/>
              <a:defRPr sz="3400">
                <a:solidFill>
                  <a:schemeClr val="tx1">
                    <a:tint val="75000"/>
                  </a:schemeClr>
                </a:solidFill>
              </a:defRPr>
            </a:lvl2pPr>
            <a:lvl3pPr marL="1734444" indent="0">
              <a:buNone/>
              <a:defRPr sz="3000">
                <a:solidFill>
                  <a:schemeClr val="tx1">
                    <a:tint val="75000"/>
                  </a:schemeClr>
                </a:solidFill>
              </a:defRPr>
            </a:lvl3pPr>
            <a:lvl4pPr marL="2601665" indent="0">
              <a:buNone/>
              <a:defRPr sz="2700">
                <a:solidFill>
                  <a:schemeClr val="tx1">
                    <a:tint val="75000"/>
                  </a:schemeClr>
                </a:solidFill>
              </a:defRPr>
            </a:lvl4pPr>
            <a:lvl5pPr marL="3468887" indent="0">
              <a:buNone/>
              <a:defRPr sz="2700">
                <a:solidFill>
                  <a:schemeClr val="tx1">
                    <a:tint val="75000"/>
                  </a:schemeClr>
                </a:solidFill>
              </a:defRPr>
            </a:lvl5pPr>
            <a:lvl6pPr marL="4336108" indent="0">
              <a:buNone/>
              <a:defRPr sz="2700">
                <a:solidFill>
                  <a:schemeClr val="tx1">
                    <a:tint val="75000"/>
                  </a:schemeClr>
                </a:solidFill>
              </a:defRPr>
            </a:lvl6pPr>
            <a:lvl7pPr marL="5203330" indent="0">
              <a:buNone/>
              <a:defRPr sz="2700">
                <a:solidFill>
                  <a:schemeClr val="tx1">
                    <a:tint val="75000"/>
                  </a:schemeClr>
                </a:solidFill>
              </a:defRPr>
            </a:lvl7pPr>
            <a:lvl8pPr marL="6070552" indent="0">
              <a:buNone/>
              <a:defRPr sz="2700">
                <a:solidFill>
                  <a:schemeClr val="tx1">
                    <a:tint val="75000"/>
                  </a:schemeClr>
                </a:solidFill>
              </a:defRPr>
            </a:lvl8pPr>
            <a:lvl9pPr marL="6937773" indent="0">
              <a:buNone/>
              <a:defRPr sz="27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971267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 Column">
    <p:spTree>
      <p:nvGrpSpPr>
        <p:cNvPr id="1" name=""/>
        <p:cNvGrpSpPr/>
        <p:nvPr/>
      </p:nvGrpSpPr>
      <p:grpSpPr>
        <a:xfrm>
          <a:off x="0" y="0"/>
          <a:ext cx="0" cy="0"/>
          <a:chOff x="0" y="0"/>
          <a:chExt cx="0" cy="0"/>
        </a:xfrm>
      </p:grpSpPr>
      <p:sp>
        <p:nvSpPr>
          <p:cNvPr id="2" name="Title 1"/>
          <p:cNvSpPr>
            <a:spLocks noGrp="1"/>
          </p:cNvSpPr>
          <p:nvPr>
            <p:ph type="title"/>
          </p:nvPr>
        </p:nvSpPr>
        <p:spPr>
          <a:xfrm>
            <a:off x="246518" y="1683369"/>
            <a:ext cx="15610523" cy="1626129"/>
          </a:xfrm>
        </p:spPr>
        <p:txBody>
          <a:bodyPr anchor="b"/>
          <a:lstStyle>
            <a:lvl1pPr algn="l">
              <a:defRPr/>
            </a:lvl1pPr>
          </a:lstStyle>
          <a:p>
            <a:r>
              <a:rPr lang="en-US" smtClean="0"/>
              <a:t>Click to edit Master title style</a:t>
            </a:r>
            <a:endParaRPr lang="en-US" dirty="0"/>
          </a:p>
        </p:txBody>
      </p:sp>
      <p:sp>
        <p:nvSpPr>
          <p:cNvPr id="7" name="Text Placeholder 6"/>
          <p:cNvSpPr>
            <a:spLocks noGrp="1"/>
          </p:cNvSpPr>
          <p:nvPr>
            <p:ph type="body" sz="quarter" idx="10"/>
          </p:nvPr>
        </p:nvSpPr>
        <p:spPr>
          <a:xfrm>
            <a:off x="246040" y="3285822"/>
            <a:ext cx="16668811" cy="5872163"/>
          </a:xfrm>
        </p:spPr>
        <p:txBody>
          <a:bodyPr>
            <a:normAutofit/>
          </a:bodyPr>
          <a:lstStyle>
            <a:lvl1pPr>
              <a:lnSpc>
                <a:spcPct val="89000"/>
              </a:lnSpc>
              <a:defRPr sz="2100"/>
            </a:lvl1pPr>
            <a:lvl2pPr marL="1408035">
              <a:lnSpc>
                <a:spcPct val="89000"/>
              </a:lnSpc>
              <a:spcBef>
                <a:spcPts val="1830"/>
              </a:spcBef>
              <a:defRPr sz="2100"/>
            </a:lvl2pPr>
            <a:lvl3pPr>
              <a:defRPr sz="1650"/>
            </a:lvl3pPr>
            <a:lvl4pPr>
              <a:defRPr sz="1650"/>
            </a:lvl4pPr>
            <a:lvl5pPr>
              <a:defRPr sz="1650"/>
            </a:lvl5pPr>
          </a:lstStyle>
          <a:p>
            <a:pPr lvl="0"/>
            <a:r>
              <a:rPr lang="en-US" smtClean="0"/>
              <a:t>Click to edit Master text styles</a:t>
            </a:r>
          </a:p>
          <a:p>
            <a:pPr lvl="1"/>
            <a:r>
              <a:rPr lang="en-US" smtClean="0"/>
              <a:t>Second level</a:t>
            </a:r>
          </a:p>
        </p:txBody>
      </p:sp>
    </p:spTree>
    <p:extLst>
      <p:ext uri="{BB962C8B-B14F-4D97-AF65-F5344CB8AC3E}">
        <p14:creationId xmlns:p14="http://schemas.microsoft.com/office/powerpoint/2010/main" val="1066276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2" name="Title 1"/>
          <p:cNvSpPr>
            <a:spLocks noGrp="1"/>
          </p:cNvSpPr>
          <p:nvPr>
            <p:ph type="title"/>
          </p:nvPr>
        </p:nvSpPr>
        <p:spPr>
          <a:xfrm>
            <a:off x="246518" y="1683369"/>
            <a:ext cx="15610523" cy="1626129"/>
          </a:xfrm>
        </p:spPr>
        <p:txBody>
          <a:bodyPr anchor="b"/>
          <a:lstStyle>
            <a:lvl1pPr algn="l">
              <a:defRPr/>
            </a:lvl1pPr>
          </a:lstStyle>
          <a:p>
            <a:r>
              <a:rPr lang="en-US" smtClean="0"/>
              <a:t>Click to edit Master title style</a:t>
            </a:r>
            <a:endParaRPr lang="en-US" dirty="0"/>
          </a:p>
        </p:txBody>
      </p:sp>
      <p:sp>
        <p:nvSpPr>
          <p:cNvPr id="7" name="Text Placeholder 6"/>
          <p:cNvSpPr>
            <a:spLocks noGrp="1"/>
          </p:cNvSpPr>
          <p:nvPr>
            <p:ph type="body" sz="quarter" idx="10"/>
          </p:nvPr>
        </p:nvSpPr>
        <p:spPr>
          <a:xfrm>
            <a:off x="246040" y="3354918"/>
            <a:ext cx="8290753" cy="5872163"/>
          </a:xfrm>
        </p:spPr>
        <p:txBody>
          <a:bodyPr>
            <a:normAutofit/>
          </a:bodyPr>
          <a:lstStyle>
            <a:lvl1pPr>
              <a:lnSpc>
                <a:spcPct val="89000"/>
              </a:lnSpc>
              <a:defRPr sz="2100"/>
            </a:lvl1pPr>
            <a:lvl2pPr>
              <a:lnSpc>
                <a:spcPct val="89000"/>
              </a:lnSpc>
              <a:spcBef>
                <a:spcPts val="1830"/>
              </a:spcBef>
              <a:defRPr sz="2100"/>
            </a:lvl2pPr>
            <a:lvl3pPr>
              <a:defRPr sz="1650"/>
            </a:lvl3pPr>
            <a:lvl4pPr>
              <a:defRPr sz="1650"/>
            </a:lvl4pPr>
            <a:lvl5pPr>
              <a:defRPr sz="1650"/>
            </a:lvl5pPr>
          </a:lstStyle>
          <a:p>
            <a:pPr lvl="0"/>
            <a:r>
              <a:rPr lang="en-US" smtClean="0"/>
              <a:t>Click to edit Master text styles</a:t>
            </a:r>
          </a:p>
          <a:p>
            <a:pPr lvl="1"/>
            <a:r>
              <a:rPr lang="en-US" smtClean="0"/>
              <a:t>Second level</a:t>
            </a:r>
          </a:p>
        </p:txBody>
      </p:sp>
      <p:sp>
        <p:nvSpPr>
          <p:cNvPr id="9" name="Text Placeholder 6"/>
          <p:cNvSpPr>
            <a:spLocks noGrp="1"/>
          </p:cNvSpPr>
          <p:nvPr>
            <p:ph type="body" sz="quarter" idx="11"/>
          </p:nvPr>
        </p:nvSpPr>
        <p:spPr>
          <a:xfrm>
            <a:off x="8616161" y="3354918"/>
            <a:ext cx="8290753" cy="5872163"/>
          </a:xfrm>
        </p:spPr>
        <p:txBody>
          <a:bodyPr>
            <a:normAutofit/>
          </a:bodyPr>
          <a:lstStyle>
            <a:lvl1pPr>
              <a:lnSpc>
                <a:spcPct val="89000"/>
              </a:lnSpc>
              <a:defRPr sz="2100"/>
            </a:lvl1pPr>
            <a:lvl2pPr>
              <a:lnSpc>
                <a:spcPct val="89000"/>
              </a:lnSpc>
              <a:spcBef>
                <a:spcPts val="1830"/>
              </a:spcBef>
              <a:defRPr sz="2100"/>
            </a:lvl2pPr>
            <a:lvl3pPr>
              <a:defRPr sz="1650"/>
            </a:lvl3pPr>
            <a:lvl4pPr>
              <a:defRPr sz="1650"/>
            </a:lvl4pPr>
            <a:lvl5pPr>
              <a:defRPr sz="1650"/>
            </a:lvl5pPr>
          </a:lstStyle>
          <a:p>
            <a:pPr lvl="0"/>
            <a:r>
              <a:rPr lang="en-US" smtClean="0"/>
              <a:t>Click to edit Master text styles</a:t>
            </a:r>
          </a:p>
          <a:p>
            <a:pPr lvl="1"/>
            <a:r>
              <a:rPr lang="en-US" smtClean="0"/>
              <a:t>Second level</a:t>
            </a:r>
          </a:p>
        </p:txBody>
      </p:sp>
    </p:spTree>
    <p:extLst>
      <p:ext uri="{BB962C8B-B14F-4D97-AF65-F5344CB8AC3E}">
        <p14:creationId xmlns:p14="http://schemas.microsoft.com/office/powerpoint/2010/main" val="160437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246518" y="1683369"/>
            <a:ext cx="15610523" cy="1626129"/>
          </a:xfrm>
        </p:spPr>
        <p:txBody>
          <a:bodyPr anchor="b"/>
          <a:lstStyle>
            <a:lvl1pPr algn="l">
              <a:defRPr/>
            </a:lvl1pPr>
          </a:lstStyle>
          <a:p>
            <a:r>
              <a:rPr lang="en-US" smtClean="0"/>
              <a:t>Click to edit Master title style</a:t>
            </a:r>
            <a:endParaRPr lang="en-US" dirty="0"/>
          </a:p>
        </p:txBody>
      </p:sp>
      <p:sp>
        <p:nvSpPr>
          <p:cNvPr id="7" name="Text Placeholder 6"/>
          <p:cNvSpPr>
            <a:spLocks noGrp="1"/>
          </p:cNvSpPr>
          <p:nvPr>
            <p:ph type="body" sz="quarter" idx="10"/>
          </p:nvPr>
        </p:nvSpPr>
        <p:spPr>
          <a:xfrm>
            <a:off x="246040" y="3354918"/>
            <a:ext cx="5497009" cy="5872163"/>
          </a:xfrm>
        </p:spPr>
        <p:txBody>
          <a:bodyPr>
            <a:normAutofit/>
          </a:bodyPr>
          <a:lstStyle>
            <a:lvl1pPr>
              <a:lnSpc>
                <a:spcPct val="89000"/>
              </a:lnSpc>
              <a:defRPr sz="2100"/>
            </a:lvl1pPr>
            <a:lvl2pPr>
              <a:lnSpc>
                <a:spcPct val="89000"/>
              </a:lnSpc>
              <a:spcBef>
                <a:spcPts val="1830"/>
              </a:spcBef>
              <a:defRPr sz="2100"/>
            </a:lvl2pPr>
            <a:lvl3pPr>
              <a:defRPr sz="1650"/>
            </a:lvl3pPr>
            <a:lvl4pPr>
              <a:defRPr sz="1650"/>
            </a:lvl4pPr>
            <a:lvl5pPr>
              <a:defRPr sz="1650"/>
            </a:lvl5pPr>
          </a:lstStyle>
          <a:p>
            <a:pPr lvl="0"/>
            <a:r>
              <a:rPr lang="en-US" smtClean="0"/>
              <a:t>Click to edit Master text styles</a:t>
            </a:r>
          </a:p>
          <a:p>
            <a:pPr lvl="1"/>
            <a:r>
              <a:rPr lang="en-US" smtClean="0"/>
              <a:t>Second level</a:t>
            </a:r>
          </a:p>
        </p:txBody>
      </p:sp>
      <p:sp>
        <p:nvSpPr>
          <p:cNvPr id="9" name="Text Placeholder 6"/>
          <p:cNvSpPr>
            <a:spLocks noGrp="1"/>
          </p:cNvSpPr>
          <p:nvPr>
            <p:ph type="body" sz="quarter" idx="11"/>
          </p:nvPr>
        </p:nvSpPr>
        <p:spPr>
          <a:xfrm>
            <a:off x="11411493" y="3354918"/>
            <a:ext cx="5503359" cy="5872163"/>
          </a:xfrm>
        </p:spPr>
        <p:txBody>
          <a:bodyPr>
            <a:normAutofit/>
          </a:bodyPr>
          <a:lstStyle>
            <a:lvl1pPr>
              <a:lnSpc>
                <a:spcPct val="89000"/>
              </a:lnSpc>
              <a:defRPr sz="2100"/>
            </a:lvl1pPr>
            <a:lvl2pPr>
              <a:lnSpc>
                <a:spcPct val="89000"/>
              </a:lnSpc>
              <a:spcBef>
                <a:spcPts val="1830"/>
              </a:spcBef>
              <a:defRPr sz="2100"/>
            </a:lvl2pPr>
            <a:lvl3pPr>
              <a:defRPr sz="1650"/>
            </a:lvl3pPr>
            <a:lvl4pPr>
              <a:defRPr sz="1650"/>
            </a:lvl4pPr>
            <a:lvl5pPr>
              <a:defRPr sz="1650"/>
            </a:lvl5pPr>
          </a:lstStyle>
          <a:p>
            <a:pPr lvl="0"/>
            <a:r>
              <a:rPr lang="en-US" smtClean="0"/>
              <a:t>Click to edit Master text styles</a:t>
            </a:r>
          </a:p>
          <a:p>
            <a:pPr lvl="1"/>
            <a:r>
              <a:rPr lang="en-US" smtClean="0"/>
              <a:t>Second level</a:t>
            </a:r>
          </a:p>
        </p:txBody>
      </p:sp>
      <p:sp>
        <p:nvSpPr>
          <p:cNvPr id="6" name="Text Placeholder 6"/>
          <p:cNvSpPr>
            <a:spLocks noGrp="1"/>
          </p:cNvSpPr>
          <p:nvPr>
            <p:ph type="body" sz="quarter" idx="12"/>
          </p:nvPr>
        </p:nvSpPr>
        <p:spPr>
          <a:xfrm>
            <a:off x="5825591" y="3354918"/>
            <a:ext cx="5503359" cy="5872163"/>
          </a:xfrm>
        </p:spPr>
        <p:txBody>
          <a:bodyPr>
            <a:normAutofit/>
          </a:bodyPr>
          <a:lstStyle>
            <a:lvl1pPr>
              <a:lnSpc>
                <a:spcPct val="89000"/>
              </a:lnSpc>
              <a:defRPr sz="2100"/>
            </a:lvl1pPr>
            <a:lvl2pPr>
              <a:lnSpc>
                <a:spcPct val="89000"/>
              </a:lnSpc>
              <a:spcBef>
                <a:spcPts val="1830"/>
              </a:spcBef>
              <a:defRPr sz="2100"/>
            </a:lvl2pPr>
            <a:lvl3pPr>
              <a:defRPr sz="1650"/>
            </a:lvl3pPr>
            <a:lvl4pPr>
              <a:defRPr sz="1650"/>
            </a:lvl4pPr>
            <a:lvl5pPr>
              <a:defRPr sz="1650"/>
            </a:lvl5pPr>
          </a:lstStyle>
          <a:p>
            <a:pPr lvl="0"/>
            <a:r>
              <a:rPr lang="en-US" smtClean="0"/>
              <a:t>Click to edit Master text styles</a:t>
            </a:r>
          </a:p>
          <a:p>
            <a:pPr lvl="1"/>
            <a:r>
              <a:rPr lang="en-US" smtClean="0"/>
              <a:t>Second level</a:t>
            </a:r>
          </a:p>
        </p:txBody>
      </p:sp>
    </p:spTree>
    <p:extLst>
      <p:ext uri="{BB962C8B-B14F-4D97-AF65-F5344CB8AC3E}">
        <p14:creationId xmlns:p14="http://schemas.microsoft.com/office/powerpoint/2010/main" val="1380379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 Column">
    <p:spTree>
      <p:nvGrpSpPr>
        <p:cNvPr id="1" name=""/>
        <p:cNvGrpSpPr/>
        <p:nvPr/>
      </p:nvGrpSpPr>
      <p:grpSpPr>
        <a:xfrm>
          <a:off x="0" y="0"/>
          <a:ext cx="0" cy="0"/>
          <a:chOff x="0" y="0"/>
          <a:chExt cx="0" cy="0"/>
        </a:xfrm>
      </p:grpSpPr>
      <p:sp>
        <p:nvSpPr>
          <p:cNvPr id="2" name="Title 1"/>
          <p:cNvSpPr>
            <a:spLocks noGrp="1"/>
          </p:cNvSpPr>
          <p:nvPr>
            <p:ph type="title"/>
          </p:nvPr>
        </p:nvSpPr>
        <p:spPr>
          <a:xfrm>
            <a:off x="246518" y="1683369"/>
            <a:ext cx="15610523" cy="1626129"/>
          </a:xfrm>
        </p:spPr>
        <p:txBody>
          <a:bodyPr anchor="b"/>
          <a:lstStyle>
            <a:lvl1pPr algn="l">
              <a:defRPr/>
            </a:lvl1pPr>
          </a:lstStyle>
          <a:p>
            <a:r>
              <a:rPr lang="en-US" smtClean="0"/>
              <a:t>Click to edit Master title style</a:t>
            </a:r>
            <a:endParaRPr lang="en-US" dirty="0"/>
          </a:p>
        </p:txBody>
      </p:sp>
      <p:sp>
        <p:nvSpPr>
          <p:cNvPr id="7" name="Text Placeholder 6"/>
          <p:cNvSpPr>
            <a:spLocks noGrp="1"/>
          </p:cNvSpPr>
          <p:nvPr>
            <p:ph type="body" sz="quarter" idx="10"/>
          </p:nvPr>
        </p:nvSpPr>
        <p:spPr>
          <a:xfrm>
            <a:off x="246041" y="3354918"/>
            <a:ext cx="4104899" cy="5872163"/>
          </a:xfrm>
        </p:spPr>
        <p:txBody>
          <a:bodyPr>
            <a:normAutofit/>
          </a:bodyPr>
          <a:lstStyle>
            <a:lvl1pPr>
              <a:lnSpc>
                <a:spcPct val="89000"/>
              </a:lnSpc>
              <a:defRPr sz="2100"/>
            </a:lvl1pPr>
            <a:lvl2pPr>
              <a:defRPr sz="1650"/>
            </a:lvl2pPr>
            <a:lvl3pPr>
              <a:defRPr sz="1650"/>
            </a:lvl3pPr>
            <a:lvl4pPr>
              <a:defRPr sz="1650"/>
            </a:lvl4pPr>
            <a:lvl5pPr>
              <a:defRPr sz="1650"/>
            </a:lvl5pPr>
          </a:lstStyle>
          <a:p>
            <a:pPr lvl="0"/>
            <a:r>
              <a:rPr lang="en-US" smtClean="0"/>
              <a:t>Click to edit Master text styles</a:t>
            </a:r>
          </a:p>
          <a:p>
            <a:pPr lvl="1"/>
            <a:r>
              <a:rPr lang="en-US" smtClean="0"/>
              <a:t>Second level</a:t>
            </a:r>
          </a:p>
        </p:txBody>
      </p:sp>
      <p:sp>
        <p:nvSpPr>
          <p:cNvPr id="9" name="Text Placeholder 6"/>
          <p:cNvSpPr>
            <a:spLocks noGrp="1"/>
          </p:cNvSpPr>
          <p:nvPr>
            <p:ph type="body" sz="quarter" idx="11"/>
          </p:nvPr>
        </p:nvSpPr>
        <p:spPr>
          <a:xfrm>
            <a:off x="12803602" y="3354918"/>
            <a:ext cx="4111250" cy="5872163"/>
          </a:xfrm>
        </p:spPr>
        <p:txBody>
          <a:bodyPr>
            <a:normAutofit/>
          </a:bodyPr>
          <a:lstStyle>
            <a:lvl1pPr>
              <a:lnSpc>
                <a:spcPct val="89000"/>
              </a:lnSpc>
              <a:defRPr sz="2100"/>
            </a:lvl1pPr>
            <a:lvl2pPr>
              <a:defRPr sz="1650"/>
            </a:lvl2pPr>
            <a:lvl3pPr>
              <a:defRPr sz="1650"/>
            </a:lvl3pPr>
            <a:lvl4pPr>
              <a:defRPr sz="1650"/>
            </a:lvl4pPr>
            <a:lvl5pPr>
              <a:defRPr sz="1650"/>
            </a:lvl5pPr>
          </a:lstStyle>
          <a:p>
            <a:pPr lvl="0"/>
            <a:r>
              <a:rPr lang="en-US" smtClean="0"/>
              <a:t>Click to edit Master text styles</a:t>
            </a:r>
          </a:p>
          <a:p>
            <a:pPr lvl="1"/>
            <a:r>
              <a:rPr lang="en-US" smtClean="0"/>
              <a:t>Second level</a:t>
            </a:r>
          </a:p>
        </p:txBody>
      </p:sp>
      <p:sp>
        <p:nvSpPr>
          <p:cNvPr id="6" name="Text Placeholder 6"/>
          <p:cNvSpPr>
            <a:spLocks noGrp="1"/>
          </p:cNvSpPr>
          <p:nvPr>
            <p:ph type="body" sz="quarter" idx="12"/>
          </p:nvPr>
        </p:nvSpPr>
        <p:spPr>
          <a:xfrm>
            <a:off x="4430810" y="3354918"/>
            <a:ext cx="4101803" cy="5872163"/>
          </a:xfrm>
        </p:spPr>
        <p:txBody>
          <a:bodyPr>
            <a:normAutofit/>
          </a:bodyPr>
          <a:lstStyle>
            <a:lvl1pPr>
              <a:lnSpc>
                <a:spcPct val="89000"/>
              </a:lnSpc>
              <a:defRPr sz="2100"/>
            </a:lvl1pPr>
            <a:lvl2pPr>
              <a:defRPr sz="1650"/>
            </a:lvl2pPr>
            <a:lvl3pPr>
              <a:defRPr sz="1650"/>
            </a:lvl3pPr>
            <a:lvl4pPr>
              <a:defRPr sz="1650"/>
            </a:lvl4pPr>
            <a:lvl5pPr>
              <a:defRPr sz="1650"/>
            </a:lvl5pPr>
          </a:lstStyle>
          <a:p>
            <a:pPr lvl="0"/>
            <a:r>
              <a:rPr lang="en-US" smtClean="0"/>
              <a:t>Click to edit Master text styles</a:t>
            </a:r>
          </a:p>
          <a:p>
            <a:pPr lvl="1"/>
            <a:r>
              <a:rPr lang="en-US" smtClean="0"/>
              <a:t>Second level</a:t>
            </a:r>
          </a:p>
        </p:txBody>
      </p:sp>
      <p:sp>
        <p:nvSpPr>
          <p:cNvPr id="10" name="Text Placeholder 6"/>
          <p:cNvSpPr>
            <a:spLocks noGrp="1"/>
          </p:cNvSpPr>
          <p:nvPr>
            <p:ph type="body" sz="quarter" idx="13"/>
          </p:nvPr>
        </p:nvSpPr>
        <p:spPr>
          <a:xfrm>
            <a:off x="8612482" y="3354918"/>
            <a:ext cx="4111250" cy="5872163"/>
          </a:xfrm>
        </p:spPr>
        <p:txBody>
          <a:bodyPr>
            <a:normAutofit/>
          </a:bodyPr>
          <a:lstStyle>
            <a:lvl1pPr>
              <a:lnSpc>
                <a:spcPct val="89000"/>
              </a:lnSpc>
              <a:defRPr sz="2100"/>
            </a:lvl1pPr>
            <a:lvl2pPr>
              <a:defRPr sz="1650"/>
            </a:lvl2pPr>
            <a:lvl3pPr>
              <a:defRPr sz="1650"/>
            </a:lvl3pPr>
            <a:lvl4pPr>
              <a:defRPr sz="1650"/>
            </a:lvl4pPr>
            <a:lvl5pPr>
              <a:defRPr sz="1650"/>
            </a:lvl5pPr>
          </a:lstStyle>
          <a:p>
            <a:pPr lvl="0"/>
            <a:r>
              <a:rPr lang="en-US" smtClean="0"/>
              <a:t>Click to edit Master text styles</a:t>
            </a:r>
          </a:p>
          <a:p>
            <a:pPr lvl="1"/>
            <a:r>
              <a:rPr lang="en-US" smtClean="0"/>
              <a:t>Second level</a:t>
            </a:r>
          </a:p>
        </p:txBody>
      </p:sp>
    </p:spTree>
    <p:extLst>
      <p:ext uri="{BB962C8B-B14F-4D97-AF65-F5344CB8AC3E}">
        <p14:creationId xmlns:p14="http://schemas.microsoft.com/office/powerpoint/2010/main" val="774451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67251" y="300010"/>
            <a:ext cx="15610523" cy="162612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67252" y="1807159"/>
            <a:ext cx="7660720" cy="7082922"/>
          </a:xfrm>
        </p:spPr>
        <p:txBody>
          <a:bodyPr/>
          <a:lstStyle>
            <a:lvl1pPr>
              <a:defRPr sz="3300">
                <a:solidFill>
                  <a:srgbClr val="8BB1C7"/>
                </a:solidFill>
              </a:defRPr>
            </a:lvl1pPr>
            <a:lvl2pPr>
              <a:defRPr sz="3300">
                <a:solidFill>
                  <a:srgbClr val="525559"/>
                </a:solidFill>
              </a:defRPr>
            </a:lvl2pPr>
            <a:lvl3pPr>
              <a:defRPr sz="2100">
                <a:solidFill>
                  <a:srgbClr val="525559"/>
                </a:solidFill>
              </a:defRPr>
            </a:lvl3pPr>
            <a:lvl4pPr>
              <a:defRPr sz="2100">
                <a:solidFill>
                  <a:srgbClr val="525559"/>
                </a:solidFill>
              </a:defRPr>
            </a:lvl4pPr>
            <a:lvl5pPr>
              <a:defRPr sz="2100">
                <a:solidFill>
                  <a:srgbClr val="525559"/>
                </a:solidFill>
              </a:defRPr>
            </a:lvl5pPr>
            <a:lvl6pPr>
              <a:defRPr sz="3400"/>
            </a:lvl6pPr>
            <a:lvl7pPr>
              <a:defRPr sz="3400"/>
            </a:lvl7pPr>
            <a:lvl8pPr>
              <a:defRPr sz="3400"/>
            </a:lvl8pPr>
            <a:lvl9pPr>
              <a:defRPr sz="3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8795533" y="1808419"/>
            <a:ext cx="7660720" cy="7081662"/>
          </a:xfrm>
        </p:spPr>
        <p:txBody>
          <a:bodyPr/>
          <a:lstStyle>
            <a:lvl1pPr>
              <a:defRPr sz="3300">
                <a:solidFill>
                  <a:srgbClr val="8BB1C7"/>
                </a:solidFill>
              </a:defRPr>
            </a:lvl1pPr>
            <a:lvl2pPr>
              <a:defRPr sz="3300"/>
            </a:lvl2pPr>
            <a:lvl3pPr>
              <a:defRPr sz="2100"/>
            </a:lvl3pPr>
            <a:lvl4pPr>
              <a:defRPr sz="2100"/>
            </a:lvl4pPr>
            <a:lvl5pPr>
              <a:defRPr sz="2100"/>
            </a:lvl5pPr>
            <a:lvl6pPr>
              <a:defRPr sz="3400"/>
            </a:lvl6pPr>
            <a:lvl7pPr>
              <a:defRPr sz="3400"/>
            </a:lvl7pPr>
            <a:lvl8pPr>
              <a:defRPr sz="3400"/>
            </a:lvl8pPr>
            <a:lvl9pPr>
              <a:defRPr sz="3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09757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67252" y="2043002"/>
            <a:ext cx="7663731" cy="910181"/>
          </a:xfrm>
        </p:spPr>
        <p:txBody>
          <a:bodyPr anchor="b">
            <a:normAutofit/>
          </a:bodyPr>
          <a:lstStyle>
            <a:lvl1pPr marL="0" indent="0">
              <a:buNone/>
              <a:defRPr sz="3300" b="0">
                <a:solidFill>
                  <a:srgbClr val="8BB1C7"/>
                </a:solidFill>
              </a:defRPr>
            </a:lvl1pPr>
            <a:lvl2pPr marL="867221" indent="0">
              <a:buNone/>
              <a:defRPr sz="3800" b="1"/>
            </a:lvl2pPr>
            <a:lvl3pPr marL="1734444" indent="0">
              <a:buNone/>
              <a:defRPr sz="3400" b="1"/>
            </a:lvl3pPr>
            <a:lvl4pPr marL="2601665" indent="0">
              <a:buNone/>
              <a:defRPr sz="3000" b="1"/>
            </a:lvl4pPr>
            <a:lvl5pPr marL="3468887" indent="0">
              <a:buNone/>
              <a:defRPr sz="3000" b="1"/>
            </a:lvl5pPr>
            <a:lvl6pPr marL="4336108" indent="0">
              <a:buNone/>
              <a:defRPr sz="3000" b="1"/>
            </a:lvl6pPr>
            <a:lvl7pPr marL="5203330" indent="0">
              <a:buNone/>
              <a:defRPr sz="3000" b="1"/>
            </a:lvl7pPr>
            <a:lvl8pPr marL="6070552" indent="0">
              <a:buNone/>
              <a:defRPr sz="3000" b="1"/>
            </a:lvl8pPr>
            <a:lvl9pPr marL="6937773" indent="0">
              <a:buNone/>
              <a:defRPr sz="3000" b="1"/>
            </a:lvl9pPr>
          </a:lstStyle>
          <a:p>
            <a:pPr lvl="0"/>
            <a:r>
              <a:rPr lang="en-US" smtClean="0"/>
              <a:t>Click to edit Master text styles</a:t>
            </a:r>
          </a:p>
        </p:txBody>
      </p:sp>
      <p:sp>
        <p:nvSpPr>
          <p:cNvPr id="4" name="Content Placeholder 3"/>
          <p:cNvSpPr>
            <a:spLocks noGrp="1"/>
          </p:cNvSpPr>
          <p:nvPr>
            <p:ph sz="half" idx="2"/>
          </p:nvPr>
        </p:nvSpPr>
        <p:spPr>
          <a:xfrm>
            <a:off x="867252" y="2892652"/>
            <a:ext cx="7663731" cy="5621439"/>
          </a:xfrm>
        </p:spPr>
        <p:txBody>
          <a:bodyPr>
            <a:normAutofit/>
          </a:bodyPr>
          <a:lstStyle>
            <a:lvl1pPr>
              <a:defRPr sz="3300">
                <a:solidFill>
                  <a:srgbClr val="525559"/>
                </a:solidFill>
              </a:defRPr>
            </a:lvl1pPr>
            <a:lvl2pPr>
              <a:defRPr sz="3300">
                <a:solidFill>
                  <a:srgbClr val="525559"/>
                </a:solidFill>
              </a:defRPr>
            </a:lvl2pPr>
            <a:lvl3pPr>
              <a:defRPr sz="2100">
                <a:solidFill>
                  <a:srgbClr val="525559"/>
                </a:solidFill>
              </a:defRPr>
            </a:lvl3pPr>
            <a:lvl4pPr>
              <a:defRPr sz="2100">
                <a:solidFill>
                  <a:srgbClr val="525559"/>
                </a:solidFill>
              </a:defRPr>
            </a:lvl4pPr>
            <a:lvl5pPr>
              <a:defRPr sz="2100">
                <a:solidFill>
                  <a:srgbClr val="525559"/>
                </a:solidFill>
              </a:defRPr>
            </a:lvl5pPr>
            <a:lvl6pPr>
              <a:defRPr sz="3000"/>
            </a:lvl6pPr>
            <a:lvl7pPr>
              <a:defRPr sz="3000"/>
            </a:lvl7pPr>
            <a:lvl8pPr>
              <a:defRPr sz="3000"/>
            </a:lvl8pPr>
            <a:lvl9pPr>
              <a:defRPr sz="3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8795533" y="2043002"/>
            <a:ext cx="7666742" cy="910181"/>
          </a:xfrm>
        </p:spPr>
        <p:txBody>
          <a:bodyPr anchor="b">
            <a:normAutofit/>
          </a:bodyPr>
          <a:lstStyle>
            <a:lvl1pPr marL="0" indent="0">
              <a:buNone/>
              <a:defRPr sz="3300" b="0">
                <a:solidFill>
                  <a:srgbClr val="8BB1C7"/>
                </a:solidFill>
              </a:defRPr>
            </a:lvl1pPr>
            <a:lvl2pPr marL="867221" indent="0">
              <a:buNone/>
              <a:defRPr sz="3800" b="1"/>
            </a:lvl2pPr>
            <a:lvl3pPr marL="1734444" indent="0">
              <a:buNone/>
              <a:defRPr sz="3400" b="1"/>
            </a:lvl3pPr>
            <a:lvl4pPr marL="2601665" indent="0">
              <a:buNone/>
              <a:defRPr sz="3000" b="1"/>
            </a:lvl4pPr>
            <a:lvl5pPr marL="3468887" indent="0">
              <a:buNone/>
              <a:defRPr sz="3000" b="1"/>
            </a:lvl5pPr>
            <a:lvl6pPr marL="4336108" indent="0">
              <a:buNone/>
              <a:defRPr sz="3000" b="1"/>
            </a:lvl6pPr>
            <a:lvl7pPr marL="5203330" indent="0">
              <a:buNone/>
              <a:defRPr sz="3000" b="1"/>
            </a:lvl7pPr>
            <a:lvl8pPr marL="6070552" indent="0">
              <a:buNone/>
              <a:defRPr sz="3000" b="1"/>
            </a:lvl8pPr>
            <a:lvl9pPr marL="6937773" indent="0">
              <a:buNone/>
              <a:defRPr sz="3000" b="1"/>
            </a:lvl9pPr>
          </a:lstStyle>
          <a:p>
            <a:pPr lvl="0"/>
            <a:r>
              <a:rPr lang="en-US" smtClean="0"/>
              <a:t>Click to edit Master text styles</a:t>
            </a:r>
          </a:p>
        </p:txBody>
      </p:sp>
      <p:sp>
        <p:nvSpPr>
          <p:cNvPr id="6" name="Content Placeholder 5"/>
          <p:cNvSpPr>
            <a:spLocks noGrp="1"/>
          </p:cNvSpPr>
          <p:nvPr>
            <p:ph sz="quarter" idx="4"/>
          </p:nvPr>
        </p:nvSpPr>
        <p:spPr>
          <a:xfrm>
            <a:off x="8795533" y="2892652"/>
            <a:ext cx="7666742" cy="5621439"/>
          </a:xfrm>
        </p:spPr>
        <p:txBody>
          <a:bodyPr>
            <a:normAutofit/>
          </a:bodyPr>
          <a:lstStyle>
            <a:lvl1pPr>
              <a:defRPr sz="3300">
                <a:solidFill>
                  <a:srgbClr val="525559"/>
                </a:solidFill>
              </a:defRPr>
            </a:lvl1pPr>
            <a:lvl2pPr>
              <a:defRPr sz="3300">
                <a:solidFill>
                  <a:srgbClr val="525559"/>
                </a:solidFill>
              </a:defRPr>
            </a:lvl2pPr>
            <a:lvl3pPr>
              <a:defRPr sz="2100">
                <a:solidFill>
                  <a:srgbClr val="525559"/>
                </a:solidFill>
              </a:defRPr>
            </a:lvl3pPr>
            <a:lvl4pPr>
              <a:defRPr sz="2100">
                <a:solidFill>
                  <a:srgbClr val="525559"/>
                </a:solidFill>
              </a:defRPr>
            </a:lvl4pPr>
            <a:lvl5pPr>
              <a:defRPr sz="2100">
                <a:solidFill>
                  <a:srgbClr val="525559"/>
                </a:solidFill>
              </a:defRPr>
            </a:lvl5pPr>
            <a:lvl6pPr>
              <a:defRPr sz="3000"/>
            </a:lvl6pPr>
            <a:lvl7pPr>
              <a:defRPr sz="3000"/>
            </a:lvl7pPr>
            <a:lvl8pPr>
              <a:defRPr sz="3000"/>
            </a:lvl8pPr>
            <a:lvl9pPr>
              <a:defRPr sz="3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59520269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7"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AEAEA"/>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66775" y="390525"/>
            <a:ext cx="15611475" cy="162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173462" tIns="86731" rIns="173462" bIns="86731" numCol="1" anchor="ctr" anchorCtr="0" compatLnSpc="1">
            <a:prstTxWarp prst="textNoShape">
              <a:avLst/>
            </a:prstTxWarp>
          </a:bodyPr>
          <a:lstStyle/>
          <a:p>
            <a:pPr lvl="0"/>
            <a:r>
              <a:rPr lang="en-US" altLang="x-none"/>
              <a:t>Click to edit Master title style</a:t>
            </a:r>
          </a:p>
        </p:txBody>
      </p:sp>
      <p:sp>
        <p:nvSpPr>
          <p:cNvPr id="1027" name="Text Placeholder 2"/>
          <p:cNvSpPr>
            <a:spLocks noGrp="1"/>
          </p:cNvSpPr>
          <p:nvPr>
            <p:ph type="body" idx="1"/>
          </p:nvPr>
        </p:nvSpPr>
        <p:spPr bwMode="auto">
          <a:xfrm>
            <a:off x="866775" y="2276475"/>
            <a:ext cx="15611475" cy="643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173462" tIns="86731" rIns="173462" bIns="86731" numCol="1" anchor="t" anchorCtr="0" compatLnSpc="1">
            <a:prstTxWarp prst="textNoShape">
              <a:avLst/>
            </a:prstTxWarp>
          </a:bodyPr>
          <a:lstStyle/>
          <a:p>
            <a:pPr lvl="0"/>
            <a:r>
              <a:rPr lang="en-US" altLang="x-none"/>
              <a:t>Click to edit Master text styles</a:t>
            </a:r>
          </a:p>
          <a:p>
            <a:pPr lvl="1"/>
            <a:r>
              <a:rPr lang="en-US" altLang="x-none"/>
              <a:t>Second level</a:t>
            </a:r>
          </a:p>
          <a:p>
            <a:pPr lvl="2"/>
            <a:r>
              <a:rPr lang="en-US" altLang="x-none"/>
              <a:t>Third level</a:t>
            </a:r>
          </a:p>
          <a:p>
            <a:pPr lvl="3"/>
            <a:r>
              <a:rPr lang="en-US" altLang="x-none"/>
              <a:t>Fourth level</a:t>
            </a:r>
          </a:p>
          <a:p>
            <a:pPr lvl="4"/>
            <a:r>
              <a:rPr lang="en-US" altLang="x-none"/>
              <a:t>Fifth level</a:t>
            </a:r>
          </a:p>
        </p:txBody>
      </p:sp>
      <p:pic>
        <p:nvPicPr>
          <p:cNvPr id="1028" name="Picture 3" descr="MKA_USA_Logo_GREY_XLarge.png"/>
          <p:cNvPicPr>
            <a:picLocks noChangeAspect="1"/>
          </p:cNvPicPr>
          <p:nvPr/>
        </p:nvPicPr>
        <p:blipFill>
          <a:blip r:embed="rId17">
            <a:extLst>
              <a:ext uri="{28A0092B-C50C-407E-A947-70E740481C1C}">
                <a14:useLocalDpi xmlns:a14="http://schemas.microsoft.com/office/drawing/2010/main" val="0"/>
              </a:ext>
            </a:extLst>
          </a:blip>
          <a:srcRect/>
          <a:stretch>
            <a:fillRect/>
          </a:stretch>
        </p:blipFill>
        <p:spPr bwMode="auto">
          <a:xfrm>
            <a:off x="15049500" y="9023350"/>
            <a:ext cx="22860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93678" r:id="rId1"/>
    <p:sldLayoutId id="2147493664" r:id="rId2"/>
    <p:sldLayoutId id="2147493665" r:id="rId3"/>
    <p:sldLayoutId id="2147493666" r:id="rId4"/>
    <p:sldLayoutId id="2147493667" r:id="rId5"/>
    <p:sldLayoutId id="2147493668" r:id="rId6"/>
    <p:sldLayoutId id="2147493669" r:id="rId7"/>
    <p:sldLayoutId id="2147493670" r:id="rId8"/>
    <p:sldLayoutId id="2147493671" r:id="rId9"/>
    <p:sldLayoutId id="2147493672" r:id="rId10"/>
    <p:sldLayoutId id="2147493673" r:id="rId11"/>
    <p:sldLayoutId id="2147493674" r:id="rId12"/>
    <p:sldLayoutId id="2147493675" r:id="rId13"/>
    <p:sldLayoutId id="2147493676" r:id="rId14"/>
    <p:sldLayoutId id="2147493677" r:id="rId15"/>
  </p:sldLayoutIdLst>
  <p:timing>
    <p:tnLst>
      <p:par>
        <p:cTn id="1" dur="indefinite" restart="never" nodeType="tmRoot"/>
      </p:par>
    </p:tnLst>
  </p:timing>
  <p:txStyles>
    <p:titleStyle>
      <a:lvl1pPr algn="ctr" defTabSz="866775" rtl="0" eaLnBrk="0" fontAlgn="base" hangingPunct="0">
        <a:lnSpc>
          <a:spcPct val="84000"/>
        </a:lnSpc>
        <a:spcBef>
          <a:spcPct val="0"/>
        </a:spcBef>
        <a:spcAft>
          <a:spcPct val="0"/>
        </a:spcAft>
        <a:defRPr sz="6500" kern="1200">
          <a:solidFill>
            <a:schemeClr val="tx1"/>
          </a:solidFill>
          <a:latin typeface="Maven Pro Regular"/>
          <a:ea typeface="Aleo" charset="0"/>
          <a:cs typeface="Maven Pro Regular"/>
        </a:defRPr>
      </a:lvl1pPr>
      <a:lvl2pPr algn="ctr" defTabSz="866775" rtl="0" eaLnBrk="0" fontAlgn="base" hangingPunct="0">
        <a:lnSpc>
          <a:spcPct val="84000"/>
        </a:lnSpc>
        <a:spcBef>
          <a:spcPct val="0"/>
        </a:spcBef>
        <a:spcAft>
          <a:spcPct val="0"/>
        </a:spcAft>
        <a:defRPr sz="6500">
          <a:solidFill>
            <a:schemeClr val="tx1"/>
          </a:solidFill>
          <a:latin typeface="Maven Pro Regular"/>
          <a:ea typeface="Aleo"/>
          <a:cs typeface="Maven Pro Regular"/>
        </a:defRPr>
      </a:lvl2pPr>
      <a:lvl3pPr algn="ctr" defTabSz="866775" rtl="0" eaLnBrk="0" fontAlgn="base" hangingPunct="0">
        <a:lnSpc>
          <a:spcPct val="84000"/>
        </a:lnSpc>
        <a:spcBef>
          <a:spcPct val="0"/>
        </a:spcBef>
        <a:spcAft>
          <a:spcPct val="0"/>
        </a:spcAft>
        <a:defRPr sz="6500">
          <a:solidFill>
            <a:schemeClr val="tx1"/>
          </a:solidFill>
          <a:latin typeface="Maven Pro Regular"/>
          <a:ea typeface="Aleo"/>
          <a:cs typeface="Maven Pro Regular"/>
        </a:defRPr>
      </a:lvl3pPr>
      <a:lvl4pPr algn="ctr" defTabSz="866775" rtl="0" eaLnBrk="0" fontAlgn="base" hangingPunct="0">
        <a:lnSpc>
          <a:spcPct val="84000"/>
        </a:lnSpc>
        <a:spcBef>
          <a:spcPct val="0"/>
        </a:spcBef>
        <a:spcAft>
          <a:spcPct val="0"/>
        </a:spcAft>
        <a:defRPr sz="6500">
          <a:solidFill>
            <a:schemeClr val="tx1"/>
          </a:solidFill>
          <a:latin typeface="Maven Pro Regular"/>
          <a:ea typeface="Aleo"/>
          <a:cs typeface="Maven Pro Regular"/>
        </a:defRPr>
      </a:lvl4pPr>
      <a:lvl5pPr algn="ctr" defTabSz="866775" rtl="0" eaLnBrk="0" fontAlgn="base" hangingPunct="0">
        <a:lnSpc>
          <a:spcPct val="84000"/>
        </a:lnSpc>
        <a:spcBef>
          <a:spcPct val="0"/>
        </a:spcBef>
        <a:spcAft>
          <a:spcPct val="0"/>
        </a:spcAft>
        <a:defRPr sz="6500">
          <a:solidFill>
            <a:schemeClr val="tx1"/>
          </a:solidFill>
          <a:latin typeface="Maven Pro Regular"/>
          <a:ea typeface="Aleo"/>
          <a:cs typeface="Maven Pro Regular"/>
        </a:defRPr>
      </a:lvl5pPr>
      <a:lvl6pPr marL="457200" algn="ctr" defTabSz="866775" rtl="0" fontAlgn="base">
        <a:lnSpc>
          <a:spcPct val="84000"/>
        </a:lnSpc>
        <a:spcBef>
          <a:spcPct val="0"/>
        </a:spcBef>
        <a:spcAft>
          <a:spcPct val="0"/>
        </a:spcAft>
        <a:defRPr sz="6500">
          <a:solidFill>
            <a:schemeClr val="tx1"/>
          </a:solidFill>
          <a:latin typeface="Maven Pro Regular"/>
          <a:ea typeface="Aleo"/>
          <a:cs typeface="Maven Pro Regular"/>
        </a:defRPr>
      </a:lvl6pPr>
      <a:lvl7pPr marL="914400" algn="ctr" defTabSz="866775" rtl="0" fontAlgn="base">
        <a:lnSpc>
          <a:spcPct val="84000"/>
        </a:lnSpc>
        <a:spcBef>
          <a:spcPct val="0"/>
        </a:spcBef>
        <a:spcAft>
          <a:spcPct val="0"/>
        </a:spcAft>
        <a:defRPr sz="6500">
          <a:solidFill>
            <a:schemeClr val="tx1"/>
          </a:solidFill>
          <a:latin typeface="Maven Pro Regular"/>
          <a:ea typeface="Aleo"/>
          <a:cs typeface="Maven Pro Regular"/>
        </a:defRPr>
      </a:lvl7pPr>
      <a:lvl8pPr marL="1371600" algn="ctr" defTabSz="866775" rtl="0" fontAlgn="base">
        <a:lnSpc>
          <a:spcPct val="84000"/>
        </a:lnSpc>
        <a:spcBef>
          <a:spcPct val="0"/>
        </a:spcBef>
        <a:spcAft>
          <a:spcPct val="0"/>
        </a:spcAft>
        <a:defRPr sz="6500">
          <a:solidFill>
            <a:schemeClr val="tx1"/>
          </a:solidFill>
          <a:latin typeface="Maven Pro Regular"/>
          <a:ea typeface="Aleo"/>
          <a:cs typeface="Maven Pro Regular"/>
        </a:defRPr>
      </a:lvl8pPr>
      <a:lvl9pPr marL="1828800" algn="ctr" defTabSz="866775" rtl="0" fontAlgn="base">
        <a:lnSpc>
          <a:spcPct val="84000"/>
        </a:lnSpc>
        <a:spcBef>
          <a:spcPct val="0"/>
        </a:spcBef>
        <a:spcAft>
          <a:spcPct val="0"/>
        </a:spcAft>
        <a:defRPr sz="6500">
          <a:solidFill>
            <a:schemeClr val="tx1"/>
          </a:solidFill>
          <a:latin typeface="Maven Pro Regular"/>
          <a:ea typeface="Aleo"/>
          <a:cs typeface="Maven Pro Regular"/>
        </a:defRPr>
      </a:lvl9pPr>
    </p:titleStyle>
    <p:bodyStyle>
      <a:lvl1pPr marL="342900" indent="-342900" algn="l" defTabSz="866775" rtl="0" eaLnBrk="0" fontAlgn="base" hangingPunct="0">
        <a:lnSpc>
          <a:spcPct val="84000"/>
        </a:lnSpc>
        <a:spcBef>
          <a:spcPct val="20000"/>
        </a:spcBef>
        <a:spcAft>
          <a:spcPct val="0"/>
        </a:spcAft>
        <a:defRPr sz="3300" kern="1200">
          <a:solidFill>
            <a:srgbClr val="525559"/>
          </a:solidFill>
          <a:latin typeface="Lato" charset="0"/>
          <a:ea typeface="MS PGothic" pitchFamily="34" charset="-128"/>
          <a:cs typeface="Lato" charset="0"/>
        </a:defRPr>
      </a:lvl1pPr>
      <a:lvl2pPr marL="1408113" indent="-541338" algn="l" defTabSz="866775" rtl="0" eaLnBrk="0" fontAlgn="base" hangingPunct="0">
        <a:lnSpc>
          <a:spcPct val="84000"/>
        </a:lnSpc>
        <a:spcBef>
          <a:spcPct val="20000"/>
        </a:spcBef>
        <a:spcAft>
          <a:spcPct val="0"/>
        </a:spcAft>
        <a:buFont typeface="Courier New" charset="0"/>
        <a:buChar char="o"/>
        <a:defRPr sz="3300" kern="1200">
          <a:solidFill>
            <a:srgbClr val="525559"/>
          </a:solidFill>
          <a:latin typeface="Lato" charset="0"/>
          <a:ea typeface="Lato" charset="0"/>
          <a:cs typeface="Lato" charset="0"/>
        </a:defRPr>
      </a:lvl2pPr>
      <a:lvl3pPr marL="2166938" indent="-433388" algn="l" defTabSz="866775" rtl="0" eaLnBrk="0" fontAlgn="base" hangingPunct="0">
        <a:lnSpc>
          <a:spcPct val="84000"/>
        </a:lnSpc>
        <a:spcBef>
          <a:spcPct val="20000"/>
        </a:spcBef>
        <a:spcAft>
          <a:spcPct val="0"/>
        </a:spcAft>
        <a:buFont typeface="Arial" charset="0"/>
        <a:buChar char="•"/>
        <a:defRPr sz="3300" kern="1200">
          <a:solidFill>
            <a:srgbClr val="525559"/>
          </a:solidFill>
          <a:latin typeface="Lato" charset="0"/>
          <a:ea typeface="Lato" charset="0"/>
          <a:cs typeface="Lato" charset="0"/>
        </a:defRPr>
      </a:lvl3pPr>
      <a:lvl4pPr marL="3033713" indent="-433388" algn="l" defTabSz="866775" rtl="0" eaLnBrk="0" fontAlgn="base" hangingPunct="0">
        <a:lnSpc>
          <a:spcPct val="84000"/>
        </a:lnSpc>
        <a:spcBef>
          <a:spcPct val="20000"/>
        </a:spcBef>
        <a:spcAft>
          <a:spcPct val="0"/>
        </a:spcAft>
        <a:buFont typeface="Courier New" charset="0"/>
        <a:buChar char="o"/>
        <a:defRPr sz="3300" kern="1200">
          <a:solidFill>
            <a:srgbClr val="525559"/>
          </a:solidFill>
          <a:latin typeface="Lato" charset="0"/>
          <a:ea typeface="Lato" charset="0"/>
          <a:cs typeface="Lato" charset="0"/>
        </a:defRPr>
      </a:lvl4pPr>
      <a:lvl5pPr marL="3902075" indent="-433388" algn="l" defTabSz="866775" rtl="0" eaLnBrk="0" fontAlgn="base" hangingPunct="0">
        <a:lnSpc>
          <a:spcPct val="84000"/>
        </a:lnSpc>
        <a:spcBef>
          <a:spcPct val="20000"/>
        </a:spcBef>
        <a:spcAft>
          <a:spcPct val="0"/>
        </a:spcAft>
        <a:buFont typeface="Arial" charset="0"/>
        <a:buChar char="•"/>
        <a:defRPr sz="3300" kern="1200">
          <a:solidFill>
            <a:srgbClr val="525559"/>
          </a:solidFill>
          <a:latin typeface="Lato" charset="0"/>
          <a:ea typeface="Lato" charset="0"/>
          <a:cs typeface="Lato" charset="0"/>
        </a:defRPr>
      </a:lvl5pPr>
      <a:lvl6pPr marL="4769719" indent="-433611" algn="l" defTabSz="867221" rtl="0" eaLnBrk="1" latinLnBrk="0" hangingPunct="1">
        <a:spcBef>
          <a:spcPct val="20000"/>
        </a:spcBef>
        <a:buFont typeface="Arial"/>
        <a:buChar char="•"/>
        <a:defRPr sz="3800" kern="1200">
          <a:solidFill>
            <a:schemeClr val="tx1"/>
          </a:solidFill>
          <a:latin typeface="+mn-lt"/>
          <a:ea typeface="+mn-ea"/>
          <a:cs typeface="+mn-cs"/>
        </a:defRPr>
      </a:lvl6pPr>
      <a:lvl7pPr marL="5636941" indent="-433611" algn="l" defTabSz="867221" rtl="0" eaLnBrk="1" latinLnBrk="0" hangingPunct="1">
        <a:spcBef>
          <a:spcPct val="20000"/>
        </a:spcBef>
        <a:buFont typeface="Arial"/>
        <a:buChar char="•"/>
        <a:defRPr sz="3800" kern="1200">
          <a:solidFill>
            <a:schemeClr val="tx1"/>
          </a:solidFill>
          <a:latin typeface="+mn-lt"/>
          <a:ea typeface="+mn-ea"/>
          <a:cs typeface="+mn-cs"/>
        </a:defRPr>
      </a:lvl7pPr>
      <a:lvl8pPr marL="6504163" indent="-433611" algn="l" defTabSz="867221" rtl="0" eaLnBrk="1" latinLnBrk="0" hangingPunct="1">
        <a:spcBef>
          <a:spcPct val="20000"/>
        </a:spcBef>
        <a:buFont typeface="Arial"/>
        <a:buChar char="•"/>
        <a:defRPr sz="3800" kern="1200">
          <a:solidFill>
            <a:schemeClr val="tx1"/>
          </a:solidFill>
          <a:latin typeface="+mn-lt"/>
          <a:ea typeface="+mn-ea"/>
          <a:cs typeface="+mn-cs"/>
        </a:defRPr>
      </a:lvl8pPr>
      <a:lvl9pPr marL="7371384" indent="-433611" algn="l" defTabSz="867221" rtl="0" eaLnBrk="1" latinLnBrk="0" hangingPunct="1">
        <a:spcBef>
          <a:spcPct val="20000"/>
        </a:spcBef>
        <a:buFont typeface="Arial"/>
        <a:buChar char="•"/>
        <a:defRPr sz="3800" kern="1200">
          <a:solidFill>
            <a:schemeClr val="tx1"/>
          </a:solidFill>
          <a:latin typeface="+mn-lt"/>
          <a:ea typeface="+mn-ea"/>
          <a:cs typeface="+mn-cs"/>
        </a:defRPr>
      </a:lvl9pPr>
    </p:bodyStyle>
    <p:otherStyle>
      <a:defPPr>
        <a:defRPr lang="en-US"/>
      </a:defPPr>
      <a:lvl1pPr marL="0" algn="l" defTabSz="867221" rtl="0" eaLnBrk="1" latinLnBrk="0" hangingPunct="1">
        <a:defRPr sz="3400" kern="1200">
          <a:solidFill>
            <a:schemeClr val="tx1"/>
          </a:solidFill>
          <a:latin typeface="+mn-lt"/>
          <a:ea typeface="+mn-ea"/>
          <a:cs typeface="+mn-cs"/>
        </a:defRPr>
      </a:lvl1pPr>
      <a:lvl2pPr marL="867221" algn="l" defTabSz="867221" rtl="0" eaLnBrk="1" latinLnBrk="0" hangingPunct="1">
        <a:defRPr sz="3400" kern="1200">
          <a:solidFill>
            <a:schemeClr val="tx1"/>
          </a:solidFill>
          <a:latin typeface="+mn-lt"/>
          <a:ea typeface="+mn-ea"/>
          <a:cs typeface="+mn-cs"/>
        </a:defRPr>
      </a:lvl2pPr>
      <a:lvl3pPr marL="1734444" algn="l" defTabSz="867221" rtl="0" eaLnBrk="1" latinLnBrk="0" hangingPunct="1">
        <a:defRPr sz="3400" kern="1200">
          <a:solidFill>
            <a:schemeClr val="tx1"/>
          </a:solidFill>
          <a:latin typeface="+mn-lt"/>
          <a:ea typeface="+mn-ea"/>
          <a:cs typeface="+mn-cs"/>
        </a:defRPr>
      </a:lvl3pPr>
      <a:lvl4pPr marL="2601665" algn="l" defTabSz="867221" rtl="0" eaLnBrk="1" latinLnBrk="0" hangingPunct="1">
        <a:defRPr sz="3400" kern="1200">
          <a:solidFill>
            <a:schemeClr val="tx1"/>
          </a:solidFill>
          <a:latin typeface="+mn-lt"/>
          <a:ea typeface="+mn-ea"/>
          <a:cs typeface="+mn-cs"/>
        </a:defRPr>
      </a:lvl4pPr>
      <a:lvl5pPr marL="3468887" algn="l" defTabSz="867221" rtl="0" eaLnBrk="1" latinLnBrk="0" hangingPunct="1">
        <a:defRPr sz="3400" kern="1200">
          <a:solidFill>
            <a:schemeClr val="tx1"/>
          </a:solidFill>
          <a:latin typeface="+mn-lt"/>
          <a:ea typeface="+mn-ea"/>
          <a:cs typeface="+mn-cs"/>
        </a:defRPr>
      </a:lvl5pPr>
      <a:lvl6pPr marL="4336108" algn="l" defTabSz="867221" rtl="0" eaLnBrk="1" latinLnBrk="0" hangingPunct="1">
        <a:defRPr sz="3400" kern="1200">
          <a:solidFill>
            <a:schemeClr val="tx1"/>
          </a:solidFill>
          <a:latin typeface="+mn-lt"/>
          <a:ea typeface="+mn-ea"/>
          <a:cs typeface="+mn-cs"/>
        </a:defRPr>
      </a:lvl6pPr>
      <a:lvl7pPr marL="5203330" algn="l" defTabSz="867221" rtl="0" eaLnBrk="1" latinLnBrk="0" hangingPunct="1">
        <a:defRPr sz="3400" kern="1200">
          <a:solidFill>
            <a:schemeClr val="tx1"/>
          </a:solidFill>
          <a:latin typeface="+mn-lt"/>
          <a:ea typeface="+mn-ea"/>
          <a:cs typeface="+mn-cs"/>
        </a:defRPr>
      </a:lvl7pPr>
      <a:lvl8pPr marL="6070552" algn="l" defTabSz="867221" rtl="0" eaLnBrk="1" latinLnBrk="0" hangingPunct="1">
        <a:defRPr sz="3400" kern="1200">
          <a:solidFill>
            <a:schemeClr val="tx1"/>
          </a:solidFill>
          <a:latin typeface="+mn-lt"/>
          <a:ea typeface="+mn-ea"/>
          <a:cs typeface="+mn-cs"/>
        </a:defRPr>
      </a:lvl8pPr>
      <a:lvl9pPr marL="6937773" algn="l" defTabSz="867221" rtl="0" eaLnBrk="1" latinLnBrk="0" hangingPunct="1">
        <a:defRPr sz="3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youtu.be/oesAMc6n8JI"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Subtitle 1"/>
          <p:cNvSpPr>
            <a:spLocks noGrp="1"/>
          </p:cNvSpPr>
          <p:nvPr>
            <p:ph type="subTitle" idx="1"/>
          </p:nvPr>
        </p:nvSpPr>
        <p:spPr>
          <a:xfrm>
            <a:off x="223838" y="6140450"/>
            <a:ext cx="12141200" cy="1443038"/>
          </a:xfrm>
        </p:spPr>
        <p:txBody>
          <a:bodyPr/>
          <a:lstStyle/>
          <a:p>
            <a:pPr eaLnBrk="1" hangingPunct="1">
              <a:spcBef>
                <a:spcPct val="0"/>
              </a:spcBef>
            </a:pPr>
            <a:r>
              <a:rPr lang="en-US" altLang="x-none">
                <a:latin typeface="Aleo Light" charset="0"/>
                <a:ea typeface="MS PGothic" charset="-128"/>
              </a:rPr>
              <a:t>Monthly Taleem Focus Slides</a:t>
            </a:r>
            <a:br>
              <a:rPr lang="en-US" altLang="x-none">
                <a:latin typeface="Aleo Light" charset="0"/>
                <a:ea typeface="MS PGothic" charset="-128"/>
              </a:rPr>
            </a:br>
            <a:r>
              <a:rPr lang="en-US" altLang="x-none">
                <a:latin typeface="Aleo Light" charset="0"/>
                <a:ea typeface="MS PGothic" charset="-128"/>
              </a:rPr>
              <a:t>January 2016</a:t>
            </a:r>
          </a:p>
        </p:txBody>
      </p:sp>
      <p:sp>
        <p:nvSpPr>
          <p:cNvPr id="3074" name="TextBox 1"/>
          <p:cNvSpPr txBox="1">
            <a:spLocks noChangeArrowheads="1"/>
          </p:cNvSpPr>
          <p:nvPr/>
        </p:nvSpPr>
        <p:spPr bwMode="auto">
          <a:xfrm>
            <a:off x="16748125" y="9507538"/>
            <a:ext cx="185738"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400">
                <a:solidFill>
                  <a:schemeClr val="tx1"/>
                </a:solidFill>
                <a:latin typeface="Calibri" charset="0"/>
                <a:ea typeface="MS PGothic" charset="-128"/>
              </a:defRPr>
            </a:lvl1pPr>
            <a:lvl2pPr marL="742950" indent="-285750" eaLnBrk="0" hangingPunct="0">
              <a:defRPr sz="3400">
                <a:solidFill>
                  <a:schemeClr val="tx1"/>
                </a:solidFill>
                <a:latin typeface="Calibri" charset="0"/>
                <a:ea typeface="MS PGothic" charset="-128"/>
              </a:defRPr>
            </a:lvl2pPr>
            <a:lvl3pPr marL="1143000" indent="-228600" eaLnBrk="0" hangingPunct="0">
              <a:defRPr sz="3400">
                <a:solidFill>
                  <a:schemeClr val="tx1"/>
                </a:solidFill>
                <a:latin typeface="Calibri" charset="0"/>
                <a:ea typeface="MS PGothic" charset="-128"/>
              </a:defRPr>
            </a:lvl3pPr>
            <a:lvl4pPr marL="1600200" indent="-228600" eaLnBrk="0" hangingPunct="0">
              <a:defRPr sz="3400">
                <a:solidFill>
                  <a:schemeClr val="tx1"/>
                </a:solidFill>
                <a:latin typeface="Calibri" charset="0"/>
                <a:ea typeface="MS PGothic" charset="-128"/>
              </a:defRPr>
            </a:lvl4pPr>
            <a:lvl5pPr marL="2057400" indent="-228600" eaLnBrk="0" hangingPunct="0">
              <a:defRPr sz="3400">
                <a:solidFill>
                  <a:schemeClr val="tx1"/>
                </a:solidFill>
                <a:latin typeface="Calibri" charset="0"/>
                <a:ea typeface="MS PGothic" charset="-128"/>
              </a:defRPr>
            </a:lvl5pPr>
            <a:lvl6pPr marL="2514600" indent="-228600" defTabSz="866775" eaLnBrk="0" fontAlgn="base" hangingPunct="0">
              <a:spcBef>
                <a:spcPct val="0"/>
              </a:spcBef>
              <a:spcAft>
                <a:spcPct val="0"/>
              </a:spcAft>
              <a:defRPr sz="3400">
                <a:solidFill>
                  <a:schemeClr val="tx1"/>
                </a:solidFill>
                <a:latin typeface="Calibri" charset="0"/>
                <a:ea typeface="MS PGothic" charset="-128"/>
              </a:defRPr>
            </a:lvl6pPr>
            <a:lvl7pPr marL="2971800" indent="-228600" defTabSz="866775" eaLnBrk="0" fontAlgn="base" hangingPunct="0">
              <a:spcBef>
                <a:spcPct val="0"/>
              </a:spcBef>
              <a:spcAft>
                <a:spcPct val="0"/>
              </a:spcAft>
              <a:defRPr sz="3400">
                <a:solidFill>
                  <a:schemeClr val="tx1"/>
                </a:solidFill>
                <a:latin typeface="Calibri" charset="0"/>
                <a:ea typeface="MS PGothic" charset="-128"/>
              </a:defRPr>
            </a:lvl7pPr>
            <a:lvl8pPr marL="3429000" indent="-228600" defTabSz="866775" eaLnBrk="0" fontAlgn="base" hangingPunct="0">
              <a:spcBef>
                <a:spcPct val="0"/>
              </a:spcBef>
              <a:spcAft>
                <a:spcPct val="0"/>
              </a:spcAft>
              <a:defRPr sz="3400">
                <a:solidFill>
                  <a:schemeClr val="tx1"/>
                </a:solidFill>
                <a:latin typeface="Calibri" charset="0"/>
                <a:ea typeface="MS PGothic" charset="-128"/>
              </a:defRPr>
            </a:lvl8pPr>
            <a:lvl9pPr marL="3886200" indent="-228600" defTabSz="866775" eaLnBrk="0" fontAlgn="base" hangingPunct="0">
              <a:spcBef>
                <a:spcPct val="0"/>
              </a:spcBef>
              <a:spcAft>
                <a:spcPct val="0"/>
              </a:spcAft>
              <a:defRPr sz="3400">
                <a:solidFill>
                  <a:schemeClr val="tx1"/>
                </a:solidFill>
                <a:latin typeface="Calibri" charset="0"/>
                <a:ea typeface="MS PGothic" charset="-128"/>
              </a:defRPr>
            </a:lvl9pPr>
          </a:lstStyle>
          <a:p>
            <a:pPr eaLnBrk="1" hangingPunct="1"/>
            <a:endParaRPr lang="x-none" altLang="x-none"/>
          </a:p>
        </p:txBody>
      </p:sp>
      <p:sp>
        <p:nvSpPr>
          <p:cNvPr id="3075" name="Rectangle 2"/>
          <p:cNvSpPr>
            <a:spLocks noChangeArrowheads="1"/>
          </p:cNvSpPr>
          <p:nvPr/>
        </p:nvSpPr>
        <p:spPr bwMode="auto">
          <a:xfrm>
            <a:off x="4337050" y="1600200"/>
            <a:ext cx="8670925" cy="212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400">
                <a:solidFill>
                  <a:schemeClr val="tx1"/>
                </a:solidFill>
                <a:latin typeface="Calibri" charset="0"/>
                <a:ea typeface="MS PGothic" charset="-128"/>
              </a:defRPr>
            </a:lvl1pPr>
            <a:lvl2pPr marL="742950" indent="-285750" eaLnBrk="0" hangingPunct="0">
              <a:defRPr sz="3400">
                <a:solidFill>
                  <a:schemeClr val="tx1"/>
                </a:solidFill>
                <a:latin typeface="Calibri" charset="0"/>
                <a:ea typeface="MS PGothic" charset="-128"/>
              </a:defRPr>
            </a:lvl2pPr>
            <a:lvl3pPr marL="1143000" indent="-228600" eaLnBrk="0" hangingPunct="0">
              <a:defRPr sz="3400">
                <a:solidFill>
                  <a:schemeClr val="tx1"/>
                </a:solidFill>
                <a:latin typeface="Calibri" charset="0"/>
                <a:ea typeface="MS PGothic" charset="-128"/>
              </a:defRPr>
            </a:lvl3pPr>
            <a:lvl4pPr marL="1600200" indent="-228600" eaLnBrk="0" hangingPunct="0">
              <a:defRPr sz="3400">
                <a:solidFill>
                  <a:schemeClr val="tx1"/>
                </a:solidFill>
                <a:latin typeface="Calibri" charset="0"/>
                <a:ea typeface="MS PGothic" charset="-128"/>
              </a:defRPr>
            </a:lvl4pPr>
            <a:lvl5pPr marL="2057400" indent="-228600" eaLnBrk="0" hangingPunct="0">
              <a:defRPr sz="3400">
                <a:solidFill>
                  <a:schemeClr val="tx1"/>
                </a:solidFill>
                <a:latin typeface="Calibri" charset="0"/>
                <a:ea typeface="MS PGothic" charset="-128"/>
              </a:defRPr>
            </a:lvl5pPr>
            <a:lvl6pPr marL="2514600" indent="-228600" defTabSz="866775" eaLnBrk="0" fontAlgn="base" hangingPunct="0">
              <a:spcBef>
                <a:spcPct val="0"/>
              </a:spcBef>
              <a:spcAft>
                <a:spcPct val="0"/>
              </a:spcAft>
              <a:defRPr sz="3400">
                <a:solidFill>
                  <a:schemeClr val="tx1"/>
                </a:solidFill>
                <a:latin typeface="Calibri" charset="0"/>
                <a:ea typeface="MS PGothic" charset="-128"/>
              </a:defRPr>
            </a:lvl6pPr>
            <a:lvl7pPr marL="2971800" indent="-228600" defTabSz="866775" eaLnBrk="0" fontAlgn="base" hangingPunct="0">
              <a:spcBef>
                <a:spcPct val="0"/>
              </a:spcBef>
              <a:spcAft>
                <a:spcPct val="0"/>
              </a:spcAft>
              <a:defRPr sz="3400">
                <a:solidFill>
                  <a:schemeClr val="tx1"/>
                </a:solidFill>
                <a:latin typeface="Calibri" charset="0"/>
                <a:ea typeface="MS PGothic" charset="-128"/>
              </a:defRPr>
            </a:lvl7pPr>
            <a:lvl8pPr marL="3429000" indent="-228600" defTabSz="866775" eaLnBrk="0" fontAlgn="base" hangingPunct="0">
              <a:spcBef>
                <a:spcPct val="0"/>
              </a:spcBef>
              <a:spcAft>
                <a:spcPct val="0"/>
              </a:spcAft>
              <a:defRPr sz="3400">
                <a:solidFill>
                  <a:schemeClr val="tx1"/>
                </a:solidFill>
                <a:latin typeface="Calibri" charset="0"/>
                <a:ea typeface="MS PGothic" charset="-128"/>
              </a:defRPr>
            </a:lvl8pPr>
            <a:lvl9pPr marL="3886200" indent="-228600" defTabSz="866775" eaLnBrk="0" fontAlgn="base" hangingPunct="0">
              <a:spcBef>
                <a:spcPct val="0"/>
              </a:spcBef>
              <a:spcAft>
                <a:spcPct val="0"/>
              </a:spcAft>
              <a:defRPr sz="3400">
                <a:solidFill>
                  <a:schemeClr val="tx1"/>
                </a:solidFill>
                <a:latin typeface="Calibri" charset="0"/>
                <a:ea typeface="MS PGothic" charset="-128"/>
              </a:defRPr>
            </a:lvl9pPr>
          </a:lstStyle>
          <a:p>
            <a:pPr algn="ctr" eaLnBrk="1" hangingPunct="1"/>
            <a:r>
              <a:rPr lang="en-US" altLang="x-none" sz="6600" dirty="0" err="1"/>
              <a:t>صلاة</a:t>
            </a:r>
            <a:r>
              <a:rPr lang="en-US" altLang="x-none" sz="6600" dirty="0"/>
              <a:t> </a:t>
            </a:r>
            <a:r>
              <a:rPr lang="en-US" altLang="x-none" sz="6600" dirty="0" err="1"/>
              <a:t>الاستخارة</a:t>
            </a:r>
            <a:endParaRPr lang="en-US" altLang="x-none" sz="6600" dirty="0"/>
          </a:p>
          <a:p>
            <a:pPr algn="ctr" eaLnBrk="1" hangingPunct="1"/>
            <a:r>
              <a:rPr lang="en-US" altLang="x-none" sz="6600" dirty="0"/>
              <a:t>The Istikhaara Prayer</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ChangeArrowheads="1"/>
          </p:cNvSpPr>
          <p:nvPr/>
        </p:nvSpPr>
        <p:spPr bwMode="auto">
          <a:xfrm>
            <a:off x="519113" y="517525"/>
            <a:ext cx="11170366"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400">
                <a:solidFill>
                  <a:schemeClr val="tx1"/>
                </a:solidFill>
                <a:latin typeface="Calibri" charset="0"/>
                <a:ea typeface="MS PGothic" charset="-128"/>
              </a:defRPr>
            </a:lvl1pPr>
            <a:lvl2pPr marL="742950" indent="-285750" eaLnBrk="0" hangingPunct="0">
              <a:defRPr sz="3400">
                <a:solidFill>
                  <a:schemeClr val="tx1"/>
                </a:solidFill>
                <a:latin typeface="Calibri" charset="0"/>
                <a:ea typeface="MS PGothic" charset="-128"/>
              </a:defRPr>
            </a:lvl2pPr>
            <a:lvl3pPr marL="1143000" indent="-228600" eaLnBrk="0" hangingPunct="0">
              <a:defRPr sz="3400">
                <a:solidFill>
                  <a:schemeClr val="tx1"/>
                </a:solidFill>
                <a:latin typeface="Calibri" charset="0"/>
                <a:ea typeface="MS PGothic" charset="-128"/>
              </a:defRPr>
            </a:lvl3pPr>
            <a:lvl4pPr marL="1600200" indent="-228600" eaLnBrk="0" hangingPunct="0">
              <a:defRPr sz="3400">
                <a:solidFill>
                  <a:schemeClr val="tx1"/>
                </a:solidFill>
                <a:latin typeface="Calibri" charset="0"/>
                <a:ea typeface="MS PGothic" charset="-128"/>
              </a:defRPr>
            </a:lvl4pPr>
            <a:lvl5pPr marL="2057400" indent="-228600" eaLnBrk="0" hangingPunct="0">
              <a:defRPr sz="3400">
                <a:solidFill>
                  <a:schemeClr val="tx1"/>
                </a:solidFill>
                <a:latin typeface="Calibri" charset="0"/>
                <a:ea typeface="MS PGothic" charset="-128"/>
              </a:defRPr>
            </a:lvl5pPr>
            <a:lvl6pPr marL="2514600" indent="-228600" defTabSz="866775" eaLnBrk="0" fontAlgn="base" hangingPunct="0">
              <a:spcBef>
                <a:spcPct val="0"/>
              </a:spcBef>
              <a:spcAft>
                <a:spcPct val="0"/>
              </a:spcAft>
              <a:defRPr sz="3400">
                <a:solidFill>
                  <a:schemeClr val="tx1"/>
                </a:solidFill>
                <a:latin typeface="Calibri" charset="0"/>
                <a:ea typeface="MS PGothic" charset="-128"/>
              </a:defRPr>
            </a:lvl6pPr>
            <a:lvl7pPr marL="2971800" indent="-228600" defTabSz="866775" eaLnBrk="0" fontAlgn="base" hangingPunct="0">
              <a:spcBef>
                <a:spcPct val="0"/>
              </a:spcBef>
              <a:spcAft>
                <a:spcPct val="0"/>
              </a:spcAft>
              <a:defRPr sz="3400">
                <a:solidFill>
                  <a:schemeClr val="tx1"/>
                </a:solidFill>
                <a:latin typeface="Calibri" charset="0"/>
                <a:ea typeface="MS PGothic" charset="-128"/>
              </a:defRPr>
            </a:lvl7pPr>
            <a:lvl8pPr marL="3429000" indent="-228600" defTabSz="866775" eaLnBrk="0" fontAlgn="base" hangingPunct="0">
              <a:spcBef>
                <a:spcPct val="0"/>
              </a:spcBef>
              <a:spcAft>
                <a:spcPct val="0"/>
              </a:spcAft>
              <a:defRPr sz="3400">
                <a:solidFill>
                  <a:schemeClr val="tx1"/>
                </a:solidFill>
                <a:latin typeface="Calibri" charset="0"/>
                <a:ea typeface="MS PGothic" charset="-128"/>
              </a:defRPr>
            </a:lvl8pPr>
            <a:lvl9pPr marL="3886200" indent="-228600" defTabSz="866775" eaLnBrk="0" fontAlgn="base" hangingPunct="0">
              <a:spcBef>
                <a:spcPct val="0"/>
              </a:spcBef>
              <a:spcAft>
                <a:spcPct val="0"/>
              </a:spcAft>
              <a:defRPr sz="3400">
                <a:solidFill>
                  <a:schemeClr val="tx1"/>
                </a:solidFill>
                <a:latin typeface="Calibri" charset="0"/>
                <a:ea typeface="MS PGothic" charset="-128"/>
              </a:defRPr>
            </a:lvl9pPr>
          </a:lstStyle>
          <a:p>
            <a:pPr eaLnBrk="1" hangingPunct="1"/>
            <a:r>
              <a:rPr lang="en-US" altLang="x-none" sz="4400" dirty="0"/>
              <a:t>Advice of the Promised </a:t>
            </a:r>
            <a:r>
              <a:rPr lang="en-US" altLang="x-none" sz="4400" dirty="0" smtClean="0"/>
              <a:t>Messiah</a:t>
            </a:r>
            <a:r>
              <a:rPr lang="en-US" altLang="x-none" sz="4400" baseline="30000" dirty="0" smtClean="0"/>
              <a:t>as</a:t>
            </a:r>
            <a:r>
              <a:rPr lang="en-US" altLang="x-none" sz="4400" dirty="0" smtClean="0"/>
              <a:t> Continued</a:t>
            </a:r>
            <a:r>
              <a:rPr lang="mr-IN" altLang="x-none" sz="4400" dirty="0" smtClean="0"/>
              <a:t>…</a:t>
            </a:r>
            <a:r>
              <a:rPr lang="en-US" altLang="x-none" sz="4400" dirty="0" smtClean="0"/>
              <a:t> </a:t>
            </a:r>
            <a:endParaRPr lang="en-US" altLang="x-none" sz="4400" dirty="0"/>
          </a:p>
        </p:txBody>
      </p:sp>
      <p:sp>
        <p:nvSpPr>
          <p:cNvPr id="9218" name="Rectangle 2"/>
          <p:cNvSpPr>
            <a:spLocks noChangeArrowheads="1"/>
          </p:cNvSpPr>
          <p:nvPr/>
        </p:nvSpPr>
        <p:spPr bwMode="auto">
          <a:xfrm>
            <a:off x="933450" y="1652588"/>
            <a:ext cx="13811250" cy="72635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3400">
                <a:solidFill>
                  <a:schemeClr val="tx1"/>
                </a:solidFill>
                <a:latin typeface="Calibri" charset="0"/>
                <a:ea typeface="MS PGothic" charset="-128"/>
              </a:defRPr>
            </a:lvl1pPr>
            <a:lvl2pPr marL="742950" indent="-285750" eaLnBrk="0" hangingPunct="0">
              <a:defRPr sz="3400">
                <a:solidFill>
                  <a:schemeClr val="tx1"/>
                </a:solidFill>
                <a:latin typeface="Calibri" charset="0"/>
                <a:ea typeface="MS PGothic" charset="-128"/>
              </a:defRPr>
            </a:lvl2pPr>
            <a:lvl3pPr marL="1143000" indent="-228600" eaLnBrk="0" hangingPunct="0">
              <a:defRPr sz="3400">
                <a:solidFill>
                  <a:schemeClr val="tx1"/>
                </a:solidFill>
                <a:latin typeface="Calibri" charset="0"/>
                <a:ea typeface="MS PGothic" charset="-128"/>
              </a:defRPr>
            </a:lvl3pPr>
            <a:lvl4pPr marL="1600200" indent="-228600" eaLnBrk="0" hangingPunct="0">
              <a:defRPr sz="3400">
                <a:solidFill>
                  <a:schemeClr val="tx1"/>
                </a:solidFill>
                <a:latin typeface="Calibri" charset="0"/>
                <a:ea typeface="MS PGothic" charset="-128"/>
              </a:defRPr>
            </a:lvl4pPr>
            <a:lvl5pPr marL="2057400" indent="-228600" eaLnBrk="0" hangingPunct="0">
              <a:defRPr sz="3400">
                <a:solidFill>
                  <a:schemeClr val="tx1"/>
                </a:solidFill>
                <a:latin typeface="Calibri" charset="0"/>
                <a:ea typeface="MS PGothic" charset="-128"/>
              </a:defRPr>
            </a:lvl5pPr>
            <a:lvl6pPr marL="2514600" indent="-228600" defTabSz="866775" eaLnBrk="0" fontAlgn="base" hangingPunct="0">
              <a:spcBef>
                <a:spcPct val="0"/>
              </a:spcBef>
              <a:spcAft>
                <a:spcPct val="0"/>
              </a:spcAft>
              <a:defRPr sz="3400">
                <a:solidFill>
                  <a:schemeClr val="tx1"/>
                </a:solidFill>
                <a:latin typeface="Calibri" charset="0"/>
                <a:ea typeface="MS PGothic" charset="-128"/>
              </a:defRPr>
            </a:lvl6pPr>
            <a:lvl7pPr marL="2971800" indent="-228600" defTabSz="866775" eaLnBrk="0" fontAlgn="base" hangingPunct="0">
              <a:spcBef>
                <a:spcPct val="0"/>
              </a:spcBef>
              <a:spcAft>
                <a:spcPct val="0"/>
              </a:spcAft>
              <a:defRPr sz="3400">
                <a:solidFill>
                  <a:schemeClr val="tx1"/>
                </a:solidFill>
                <a:latin typeface="Calibri" charset="0"/>
                <a:ea typeface="MS PGothic" charset="-128"/>
              </a:defRPr>
            </a:lvl7pPr>
            <a:lvl8pPr marL="3429000" indent="-228600" defTabSz="866775" eaLnBrk="0" fontAlgn="base" hangingPunct="0">
              <a:spcBef>
                <a:spcPct val="0"/>
              </a:spcBef>
              <a:spcAft>
                <a:spcPct val="0"/>
              </a:spcAft>
              <a:defRPr sz="3400">
                <a:solidFill>
                  <a:schemeClr val="tx1"/>
                </a:solidFill>
                <a:latin typeface="Calibri" charset="0"/>
                <a:ea typeface="MS PGothic" charset="-128"/>
              </a:defRPr>
            </a:lvl8pPr>
            <a:lvl9pPr marL="3886200" indent="-228600" defTabSz="866775" eaLnBrk="0" fontAlgn="base" hangingPunct="0">
              <a:spcBef>
                <a:spcPct val="0"/>
              </a:spcBef>
              <a:spcAft>
                <a:spcPct val="0"/>
              </a:spcAft>
              <a:defRPr sz="3400">
                <a:solidFill>
                  <a:schemeClr val="tx1"/>
                </a:solidFill>
                <a:latin typeface="Calibri" charset="0"/>
                <a:ea typeface="MS PGothic" charset="-128"/>
              </a:defRPr>
            </a:lvl9pPr>
          </a:lstStyle>
          <a:p>
            <a:pPr eaLnBrk="1" hangingPunct="1"/>
            <a:r>
              <a:rPr lang="en-US" altLang="en-US" dirty="0" smtClean="0"/>
              <a:t>In a letter to Sheikh </a:t>
            </a:r>
            <a:r>
              <a:rPr lang="en-US" altLang="en-US" dirty="0" err="1" smtClean="0"/>
              <a:t>Abdur</a:t>
            </a:r>
            <a:r>
              <a:rPr lang="en-US" altLang="en-US" dirty="0" smtClean="0"/>
              <a:t> Rahman sahib of Madras, he advised, “</a:t>
            </a:r>
            <a:r>
              <a:rPr lang="en-US" altLang="x-none" dirty="0" smtClean="0"/>
              <a:t>I hope you will do Istikhaara for three days according to the Sunnah, which is necessary for travel, you will embark on your journey to us</a:t>
            </a:r>
            <a:r>
              <a:rPr lang="mr-IN" altLang="x-none" dirty="0" smtClean="0"/>
              <a:t>…</a:t>
            </a:r>
            <a:r>
              <a:rPr lang="en-US" altLang="x-none" dirty="0" smtClean="0"/>
              <a:t>.This prayer is done for three days to show one’s sincerity by repetition. These days many people are careless about Istikhaara even though it is taught in the same manner as the Salat is taught. So is the practice of this humble one that I do an Istikhaara even if I have to travel ten miles. There are thousand ways one can encounter trouble while travelling but God has promised that after an Istikhaara he becomes one’s custodian and guarantor and His angels become one’s protectors until one reaches the destination. Even though this (Istikhaara) prayer is available in Arabic but if one doesn’t remember then one can say it in one’s own language and mention the place he is travelling to.</a:t>
            </a:r>
            <a:br>
              <a:rPr lang="en-US" altLang="x-none" dirty="0" smtClean="0"/>
            </a:br>
            <a:r>
              <a:rPr lang="en-US" altLang="en-US" dirty="0" smtClean="0"/>
              <a:t/>
            </a:r>
            <a:br>
              <a:rPr lang="en-US" altLang="en-US" dirty="0" smtClean="0"/>
            </a:br>
            <a:r>
              <a:rPr lang="en-US" sz="2400" dirty="0"/>
              <a:t> </a:t>
            </a:r>
            <a:r>
              <a:rPr lang="en-US" sz="2400" dirty="0" smtClean="0"/>
              <a:t>(</a:t>
            </a:r>
            <a:r>
              <a:rPr lang="en-US" sz="2400" dirty="0" err="1" smtClean="0"/>
              <a:t>Fiqhul</a:t>
            </a:r>
            <a:r>
              <a:rPr lang="en-US" sz="2400" dirty="0" smtClean="0"/>
              <a:t> Masih </a:t>
            </a:r>
            <a:r>
              <a:rPr lang="en-US" sz="2400" dirty="0" err="1" smtClean="0"/>
              <a:t>Pg</a:t>
            </a:r>
            <a:r>
              <a:rPr lang="en-US" sz="2400" dirty="0" smtClean="0"/>
              <a:t> 136 </a:t>
            </a:r>
            <a:r>
              <a:rPr lang="mr-IN" sz="2400" dirty="0" smtClean="0"/>
              <a:t>–</a:t>
            </a:r>
            <a:r>
              <a:rPr lang="en-US" sz="2400" dirty="0" smtClean="0"/>
              <a:t> </a:t>
            </a:r>
            <a:r>
              <a:rPr lang="en-US" sz="2400" dirty="0" err="1" smtClean="0"/>
              <a:t>Maktoobat</a:t>
            </a:r>
            <a:r>
              <a:rPr lang="en-US" sz="2400" dirty="0" smtClean="0"/>
              <a:t>-e-Ahmad Pg. 136)</a:t>
            </a:r>
            <a:endParaRPr lang="en-US" altLang="x-none" sz="2400" dirty="0"/>
          </a:p>
        </p:txBody>
      </p:sp>
    </p:spTree>
    <p:extLst>
      <p:ext uri="{BB962C8B-B14F-4D97-AF65-F5344CB8AC3E}">
        <p14:creationId xmlns:p14="http://schemas.microsoft.com/office/powerpoint/2010/main" val="20528663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3"/>
          <p:cNvSpPr>
            <a:spLocks noChangeArrowheads="1"/>
          </p:cNvSpPr>
          <p:nvPr/>
        </p:nvSpPr>
        <p:spPr bwMode="auto">
          <a:xfrm>
            <a:off x="1062038" y="190500"/>
            <a:ext cx="104394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400">
                <a:solidFill>
                  <a:schemeClr val="tx1"/>
                </a:solidFill>
                <a:latin typeface="Calibri" charset="0"/>
                <a:ea typeface="MS PGothic" charset="-128"/>
              </a:defRPr>
            </a:lvl1pPr>
            <a:lvl2pPr marL="742950" indent="-285750" eaLnBrk="0" hangingPunct="0">
              <a:defRPr sz="3400">
                <a:solidFill>
                  <a:schemeClr val="tx1"/>
                </a:solidFill>
                <a:latin typeface="Calibri" charset="0"/>
                <a:ea typeface="MS PGothic" charset="-128"/>
              </a:defRPr>
            </a:lvl2pPr>
            <a:lvl3pPr marL="1143000" indent="-228600" eaLnBrk="0" hangingPunct="0">
              <a:defRPr sz="3400">
                <a:solidFill>
                  <a:schemeClr val="tx1"/>
                </a:solidFill>
                <a:latin typeface="Calibri" charset="0"/>
                <a:ea typeface="MS PGothic" charset="-128"/>
              </a:defRPr>
            </a:lvl3pPr>
            <a:lvl4pPr marL="1600200" indent="-228600" eaLnBrk="0" hangingPunct="0">
              <a:defRPr sz="3400">
                <a:solidFill>
                  <a:schemeClr val="tx1"/>
                </a:solidFill>
                <a:latin typeface="Calibri" charset="0"/>
                <a:ea typeface="MS PGothic" charset="-128"/>
              </a:defRPr>
            </a:lvl4pPr>
            <a:lvl5pPr marL="2057400" indent="-228600" eaLnBrk="0" hangingPunct="0">
              <a:defRPr sz="3400">
                <a:solidFill>
                  <a:schemeClr val="tx1"/>
                </a:solidFill>
                <a:latin typeface="Calibri" charset="0"/>
                <a:ea typeface="MS PGothic" charset="-128"/>
              </a:defRPr>
            </a:lvl5pPr>
            <a:lvl6pPr marL="2514600" indent="-228600" defTabSz="866775" eaLnBrk="0" fontAlgn="base" hangingPunct="0">
              <a:spcBef>
                <a:spcPct val="0"/>
              </a:spcBef>
              <a:spcAft>
                <a:spcPct val="0"/>
              </a:spcAft>
              <a:defRPr sz="3400">
                <a:solidFill>
                  <a:schemeClr val="tx1"/>
                </a:solidFill>
                <a:latin typeface="Calibri" charset="0"/>
                <a:ea typeface="MS PGothic" charset="-128"/>
              </a:defRPr>
            </a:lvl6pPr>
            <a:lvl7pPr marL="2971800" indent="-228600" defTabSz="866775" eaLnBrk="0" fontAlgn="base" hangingPunct="0">
              <a:spcBef>
                <a:spcPct val="0"/>
              </a:spcBef>
              <a:spcAft>
                <a:spcPct val="0"/>
              </a:spcAft>
              <a:defRPr sz="3400">
                <a:solidFill>
                  <a:schemeClr val="tx1"/>
                </a:solidFill>
                <a:latin typeface="Calibri" charset="0"/>
                <a:ea typeface="MS PGothic" charset="-128"/>
              </a:defRPr>
            </a:lvl7pPr>
            <a:lvl8pPr marL="3429000" indent="-228600" defTabSz="866775" eaLnBrk="0" fontAlgn="base" hangingPunct="0">
              <a:spcBef>
                <a:spcPct val="0"/>
              </a:spcBef>
              <a:spcAft>
                <a:spcPct val="0"/>
              </a:spcAft>
              <a:defRPr sz="3400">
                <a:solidFill>
                  <a:schemeClr val="tx1"/>
                </a:solidFill>
                <a:latin typeface="Calibri" charset="0"/>
                <a:ea typeface="MS PGothic" charset="-128"/>
              </a:defRPr>
            </a:lvl8pPr>
            <a:lvl9pPr marL="3886200" indent="-228600" defTabSz="866775" eaLnBrk="0" fontAlgn="base" hangingPunct="0">
              <a:spcBef>
                <a:spcPct val="0"/>
              </a:spcBef>
              <a:spcAft>
                <a:spcPct val="0"/>
              </a:spcAft>
              <a:defRPr sz="3400">
                <a:solidFill>
                  <a:schemeClr val="tx1"/>
                </a:solidFill>
                <a:latin typeface="Calibri" charset="0"/>
                <a:ea typeface="MS PGothic" charset="-128"/>
              </a:defRPr>
            </a:lvl9pPr>
          </a:lstStyle>
          <a:p>
            <a:pPr eaLnBrk="1" hangingPunct="1"/>
            <a:r>
              <a:rPr lang="en-US" altLang="x-none" sz="4400" dirty="0"/>
              <a:t>Video highlighting the Key Facts of Istikhaara</a:t>
            </a:r>
          </a:p>
        </p:txBody>
      </p:sp>
      <p:sp>
        <p:nvSpPr>
          <p:cNvPr id="2" name="TextBox 1"/>
          <p:cNvSpPr txBox="1"/>
          <p:nvPr/>
        </p:nvSpPr>
        <p:spPr>
          <a:xfrm>
            <a:off x="1316772" y="1939657"/>
            <a:ext cx="10856113" cy="615553"/>
          </a:xfrm>
          <a:prstGeom prst="rect">
            <a:avLst/>
          </a:prstGeom>
          <a:noFill/>
        </p:spPr>
        <p:txBody>
          <a:bodyPr wrap="none" rtlCol="0">
            <a:spAutoFit/>
          </a:bodyPr>
          <a:lstStyle/>
          <a:p>
            <a:pPr marL="457200" indent="-457200">
              <a:buFont typeface="Arial" charset="0"/>
              <a:buChar char="•"/>
            </a:pPr>
            <a:r>
              <a:rPr lang="en-US" dirty="0" smtClean="0"/>
              <a:t>Play this video on </a:t>
            </a:r>
            <a:r>
              <a:rPr lang="en-US" dirty="0" smtClean="0"/>
              <a:t>YouTube </a:t>
            </a:r>
            <a:r>
              <a:rPr lang="en-US" dirty="0" smtClean="0">
                <a:hlinkClick r:id="rId2"/>
              </a:rPr>
              <a:t>https</a:t>
            </a:r>
            <a:r>
              <a:rPr lang="en-US" dirty="0">
                <a:hlinkClick r:id="rId2"/>
              </a:rPr>
              <a:t>://youtu.be/oesAMc6n8JI</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3"/>
          <p:cNvSpPr>
            <a:spLocks noChangeArrowheads="1"/>
          </p:cNvSpPr>
          <p:nvPr/>
        </p:nvSpPr>
        <p:spPr bwMode="auto">
          <a:xfrm>
            <a:off x="2352675" y="1736725"/>
            <a:ext cx="11364913"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400">
                <a:solidFill>
                  <a:schemeClr val="tx1"/>
                </a:solidFill>
                <a:latin typeface="Calibri" charset="0"/>
                <a:ea typeface="MS PGothic" charset="-128"/>
              </a:defRPr>
            </a:lvl1pPr>
            <a:lvl2pPr marL="742950" indent="-285750" eaLnBrk="0" hangingPunct="0">
              <a:defRPr sz="3400">
                <a:solidFill>
                  <a:schemeClr val="tx1"/>
                </a:solidFill>
                <a:latin typeface="Calibri" charset="0"/>
                <a:ea typeface="MS PGothic" charset="-128"/>
              </a:defRPr>
            </a:lvl2pPr>
            <a:lvl3pPr marL="1143000" indent="-228600" eaLnBrk="0" hangingPunct="0">
              <a:defRPr sz="3400">
                <a:solidFill>
                  <a:schemeClr val="tx1"/>
                </a:solidFill>
                <a:latin typeface="Calibri" charset="0"/>
                <a:ea typeface="MS PGothic" charset="-128"/>
              </a:defRPr>
            </a:lvl3pPr>
            <a:lvl4pPr marL="1600200" indent="-228600" eaLnBrk="0" hangingPunct="0">
              <a:defRPr sz="3400">
                <a:solidFill>
                  <a:schemeClr val="tx1"/>
                </a:solidFill>
                <a:latin typeface="Calibri" charset="0"/>
                <a:ea typeface="MS PGothic" charset="-128"/>
              </a:defRPr>
            </a:lvl4pPr>
            <a:lvl5pPr marL="2057400" indent="-228600" eaLnBrk="0" hangingPunct="0">
              <a:defRPr sz="3400">
                <a:solidFill>
                  <a:schemeClr val="tx1"/>
                </a:solidFill>
                <a:latin typeface="Calibri" charset="0"/>
                <a:ea typeface="MS PGothic" charset="-128"/>
              </a:defRPr>
            </a:lvl5pPr>
            <a:lvl6pPr marL="2514600" indent="-228600" defTabSz="866775" eaLnBrk="0" fontAlgn="base" hangingPunct="0">
              <a:spcBef>
                <a:spcPct val="0"/>
              </a:spcBef>
              <a:spcAft>
                <a:spcPct val="0"/>
              </a:spcAft>
              <a:defRPr sz="3400">
                <a:solidFill>
                  <a:schemeClr val="tx1"/>
                </a:solidFill>
                <a:latin typeface="Calibri" charset="0"/>
                <a:ea typeface="MS PGothic" charset="-128"/>
              </a:defRPr>
            </a:lvl6pPr>
            <a:lvl7pPr marL="2971800" indent="-228600" defTabSz="866775" eaLnBrk="0" fontAlgn="base" hangingPunct="0">
              <a:spcBef>
                <a:spcPct val="0"/>
              </a:spcBef>
              <a:spcAft>
                <a:spcPct val="0"/>
              </a:spcAft>
              <a:defRPr sz="3400">
                <a:solidFill>
                  <a:schemeClr val="tx1"/>
                </a:solidFill>
                <a:latin typeface="Calibri" charset="0"/>
                <a:ea typeface="MS PGothic" charset="-128"/>
              </a:defRPr>
            </a:lvl7pPr>
            <a:lvl8pPr marL="3429000" indent="-228600" defTabSz="866775" eaLnBrk="0" fontAlgn="base" hangingPunct="0">
              <a:spcBef>
                <a:spcPct val="0"/>
              </a:spcBef>
              <a:spcAft>
                <a:spcPct val="0"/>
              </a:spcAft>
              <a:defRPr sz="3400">
                <a:solidFill>
                  <a:schemeClr val="tx1"/>
                </a:solidFill>
                <a:latin typeface="Calibri" charset="0"/>
                <a:ea typeface="MS PGothic" charset="-128"/>
              </a:defRPr>
            </a:lvl8pPr>
            <a:lvl9pPr marL="3886200" indent="-228600" defTabSz="866775" eaLnBrk="0" fontAlgn="base" hangingPunct="0">
              <a:spcBef>
                <a:spcPct val="0"/>
              </a:spcBef>
              <a:spcAft>
                <a:spcPct val="0"/>
              </a:spcAft>
              <a:defRPr sz="3400">
                <a:solidFill>
                  <a:schemeClr val="tx1"/>
                </a:solidFill>
                <a:latin typeface="Calibri" charset="0"/>
                <a:ea typeface="MS PGothic" charset="-128"/>
              </a:defRPr>
            </a:lvl9pPr>
          </a:lstStyle>
          <a:p>
            <a:pPr algn="ctr" eaLnBrk="1" hangingPunct="1"/>
            <a:r>
              <a:rPr lang="en-US" altLang="x-none" sz="4800" dirty="0"/>
              <a:t>Special thanks to </a:t>
            </a:r>
            <a:r>
              <a:rPr lang="en-US" altLang="x-none" sz="4800" dirty="0" err="1"/>
              <a:t>Murabbi</a:t>
            </a:r>
            <a:r>
              <a:rPr lang="en-US" altLang="x-none" sz="4800" dirty="0"/>
              <a:t> Sahib Salman Tariq of St. Louis for putting together the content for a many of these slides. </a:t>
            </a:r>
          </a:p>
          <a:p>
            <a:pPr algn="ctr" eaLnBrk="1" hangingPunct="1"/>
            <a:endParaRPr lang="en-US" altLang="x-none" sz="4800" dirty="0"/>
          </a:p>
          <a:p>
            <a:pPr algn="ctr" eaLnBrk="1" hangingPunct="1"/>
            <a:r>
              <a:rPr lang="en-US" altLang="x-none" sz="4800" dirty="0" err="1" smtClean="0"/>
              <a:t>جزاہ</a:t>
            </a:r>
            <a:r>
              <a:rPr lang="en-US" altLang="x-none" sz="4800" dirty="0" smtClean="0"/>
              <a:t> </a:t>
            </a:r>
            <a:r>
              <a:rPr lang="en-US" altLang="x-none" sz="4800" dirty="0" err="1"/>
              <a:t>الله</a:t>
            </a:r>
            <a:r>
              <a:rPr lang="en-US" altLang="x-none" sz="4800" dirty="0"/>
              <a:t> </a:t>
            </a:r>
            <a:r>
              <a:rPr lang="en-US" altLang="x-none" sz="4800" dirty="0" err="1"/>
              <a:t>أحسن</a:t>
            </a:r>
            <a:r>
              <a:rPr lang="en-US" altLang="x-none" sz="4800" dirty="0"/>
              <a:t> </a:t>
            </a:r>
            <a:r>
              <a:rPr lang="en-US" altLang="x-none" sz="4800" dirty="0" err="1"/>
              <a:t>الجزاء</a:t>
            </a:r>
            <a:endParaRPr lang="en-US" altLang="x-none" sz="4800" dirty="0"/>
          </a:p>
          <a:p>
            <a:pPr algn="ctr" eaLnBrk="1" hangingPunct="1"/>
            <a:endParaRPr lang="en-US" altLang="x-none" sz="4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extBox 2"/>
          <p:cNvSpPr txBox="1">
            <a:spLocks noChangeArrowheads="1"/>
          </p:cNvSpPr>
          <p:nvPr/>
        </p:nvSpPr>
        <p:spPr bwMode="auto">
          <a:xfrm>
            <a:off x="12812713" y="3527425"/>
            <a:ext cx="184150"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400">
                <a:solidFill>
                  <a:schemeClr val="tx1"/>
                </a:solidFill>
                <a:latin typeface="Calibri" charset="0"/>
                <a:ea typeface="MS PGothic" charset="-128"/>
              </a:defRPr>
            </a:lvl1pPr>
            <a:lvl2pPr marL="742950" indent="-285750" eaLnBrk="0" hangingPunct="0">
              <a:defRPr sz="3400">
                <a:solidFill>
                  <a:schemeClr val="tx1"/>
                </a:solidFill>
                <a:latin typeface="Calibri" charset="0"/>
                <a:ea typeface="MS PGothic" charset="-128"/>
              </a:defRPr>
            </a:lvl2pPr>
            <a:lvl3pPr marL="1143000" indent="-228600" eaLnBrk="0" hangingPunct="0">
              <a:defRPr sz="3400">
                <a:solidFill>
                  <a:schemeClr val="tx1"/>
                </a:solidFill>
                <a:latin typeface="Calibri" charset="0"/>
                <a:ea typeface="MS PGothic" charset="-128"/>
              </a:defRPr>
            </a:lvl3pPr>
            <a:lvl4pPr marL="1600200" indent="-228600" eaLnBrk="0" hangingPunct="0">
              <a:defRPr sz="3400">
                <a:solidFill>
                  <a:schemeClr val="tx1"/>
                </a:solidFill>
                <a:latin typeface="Calibri" charset="0"/>
                <a:ea typeface="MS PGothic" charset="-128"/>
              </a:defRPr>
            </a:lvl4pPr>
            <a:lvl5pPr marL="2057400" indent="-228600" eaLnBrk="0" hangingPunct="0">
              <a:defRPr sz="3400">
                <a:solidFill>
                  <a:schemeClr val="tx1"/>
                </a:solidFill>
                <a:latin typeface="Calibri" charset="0"/>
                <a:ea typeface="MS PGothic" charset="-128"/>
              </a:defRPr>
            </a:lvl5pPr>
            <a:lvl6pPr marL="2514600" indent="-228600" defTabSz="866775" eaLnBrk="0" fontAlgn="base" hangingPunct="0">
              <a:spcBef>
                <a:spcPct val="0"/>
              </a:spcBef>
              <a:spcAft>
                <a:spcPct val="0"/>
              </a:spcAft>
              <a:defRPr sz="3400">
                <a:solidFill>
                  <a:schemeClr val="tx1"/>
                </a:solidFill>
                <a:latin typeface="Calibri" charset="0"/>
                <a:ea typeface="MS PGothic" charset="-128"/>
              </a:defRPr>
            </a:lvl6pPr>
            <a:lvl7pPr marL="2971800" indent="-228600" defTabSz="866775" eaLnBrk="0" fontAlgn="base" hangingPunct="0">
              <a:spcBef>
                <a:spcPct val="0"/>
              </a:spcBef>
              <a:spcAft>
                <a:spcPct val="0"/>
              </a:spcAft>
              <a:defRPr sz="3400">
                <a:solidFill>
                  <a:schemeClr val="tx1"/>
                </a:solidFill>
                <a:latin typeface="Calibri" charset="0"/>
                <a:ea typeface="MS PGothic" charset="-128"/>
              </a:defRPr>
            </a:lvl7pPr>
            <a:lvl8pPr marL="3429000" indent="-228600" defTabSz="866775" eaLnBrk="0" fontAlgn="base" hangingPunct="0">
              <a:spcBef>
                <a:spcPct val="0"/>
              </a:spcBef>
              <a:spcAft>
                <a:spcPct val="0"/>
              </a:spcAft>
              <a:defRPr sz="3400">
                <a:solidFill>
                  <a:schemeClr val="tx1"/>
                </a:solidFill>
                <a:latin typeface="Calibri" charset="0"/>
                <a:ea typeface="MS PGothic" charset="-128"/>
              </a:defRPr>
            </a:lvl8pPr>
            <a:lvl9pPr marL="3886200" indent="-228600" defTabSz="866775" eaLnBrk="0" fontAlgn="base" hangingPunct="0">
              <a:spcBef>
                <a:spcPct val="0"/>
              </a:spcBef>
              <a:spcAft>
                <a:spcPct val="0"/>
              </a:spcAft>
              <a:defRPr sz="3400">
                <a:solidFill>
                  <a:schemeClr val="tx1"/>
                </a:solidFill>
                <a:latin typeface="Calibri" charset="0"/>
                <a:ea typeface="MS PGothic" charset="-128"/>
              </a:defRPr>
            </a:lvl9pPr>
          </a:lstStyle>
          <a:p>
            <a:pPr eaLnBrk="1" hangingPunct="1"/>
            <a:endParaRPr lang="x-none" altLang="x-none"/>
          </a:p>
        </p:txBody>
      </p:sp>
      <p:sp>
        <p:nvSpPr>
          <p:cNvPr id="4098" name="TextBox 4"/>
          <p:cNvSpPr txBox="1">
            <a:spLocks noChangeArrowheads="1"/>
          </p:cNvSpPr>
          <p:nvPr/>
        </p:nvSpPr>
        <p:spPr bwMode="auto">
          <a:xfrm>
            <a:off x="1516063" y="2211388"/>
            <a:ext cx="184150" cy="61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400">
                <a:solidFill>
                  <a:schemeClr val="tx1"/>
                </a:solidFill>
                <a:latin typeface="Calibri" charset="0"/>
                <a:ea typeface="MS PGothic" charset="-128"/>
              </a:defRPr>
            </a:lvl1pPr>
            <a:lvl2pPr marL="742950" indent="-285750" eaLnBrk="0" hangingPunct="0">
              <a:defRPr sz="3400">
                <a:solidFill>
                  <a:schemeClr val="tx1"/>
                </a:solidFill>
                <a:latin typeface="Calibri" charset="0"/>
                <a:ea typeface="MS PGothic" charset="-128"/>
              </a:defRPr>
            </a:lvl2pPr>
            <a:lvl3pPr marL="1143000" indent="-228600" eaLnBrk="0" hangingPunct="0">
              <a:defRPr sz="3400">
                <a:solidFill>
                  <a:schemeClr val="tx1"/>
                </a:solidFill>
                <a:latin typeface="Calibri" charset="0"/>
                <a:ea typeface="MS PGothic" charset="-128"/>
              </a:defRPr>
            </a:lvl3pPr>
            <a:lvl4pPr marL="1600200" indent="-228600" eaLnBrk="0" hangingPunct="0">
              <a:defRPr sz="3400">
                <a:solidFill>
                  <a:schemeClr val="tx1"/>
                </a:solidFill>
                <a:latin typeface="Calibri" charset="0"/>
                <a:ea typeface="MS PGothic" charset="-128"/>
              </a:defRPr>
            </a:lvl4pPr>
            <a:lvl5pPr marL="2057400" indent="-228600" eaLnBrk="0" hangingPunct="0">
              <a:defRPr sz="3400">
                <a:solidFill>
                  <a:schemeClr val="tx1"/>
                </a:solidFill>
                <a:latin typeface="Calibri" charset="0"/>
                <a:ea typeface="MS PGothic" charset="-128"/>
              </a:defRPr>
            </a:lvl5pPr>
            <a:lvl6pPr marL="2514600" indent="-228600" defTabSz="866775" eaLnBrk="0" fontAlgn="base" hangingPunct="0">
              <a:spcBef>
                <a:spcPct val="0"/>
              </a:spcBef>
              <a:spcAft>
                <a:spcPct val="0"/>
              </a:spcAft>
              <a:defRPr sz="3400">
                <a:solidFill>
                  <a:schemeClr val="tx1"/>
                </a:solidFill>
                <a:latin typeface="Calibri" charset="0"/>
                <a:ea typeface="MS PGothic" charset="-128"/>
              </a:defRPr>
            </a:lvl6pPr>
            <a:lvl7pPr marL="2971800" indent="-228600" defTabSz="866775" eaLnBrk="0" fontAlgn="base" hangingPunct="0">
              <a:spcBef>
                <a:spcPct val="0"/>
              </a:spcBef>
              <a:spcAft>
                <a:spcPct val="0"/>
              </a:spcAft>
              <a:defRPr sz="3400">
                <a:solidFill>
                  <a:schemeClr val="tx1"/>
                </a:solidFill>
                <a:latin typeface="Calibri" charset="0"/>
                <a:ea typeface="MS PGothic" charset="-128"/>
              </a:defRPr>
            </a:lvl7pPr>
            <a:lvl8pPr marL="3429000" indent="-228600" defTabSz="866775" eaLnBrk="0" fontAlgn="base" hangingPunct="0">
              <a:spcBef>
                <a:spcPct val="0"/>
              </a:spcBef>
              <a:spcAft>
                <a:spcPct val="0"/>
              </a:spcAft>
              <a:defRPr sz="3400">
                <a:solidFill>
                  <a:schemeClr val="tx1"/>
                </a:solidFill>
                <a:latin typeface="Calibri" charset="0"/>
                <a:ea typeface="MS PGothic" charset="-128"/>
              </a:defRPr>
            </a:lvl8pPr>
            <a:lvl9pPr marL="3886200" indent="-228600" defTabSz="866775" eaLnBrk="0" fontAlgn="base" hangingPunct="0">
              <a:spcBef>
                <a:spcPct val="0"/>
              </a:spcBef>
              <a:spcAft>
                <a:spcPct val="0"/>
              </a:spcAft>
              <a:defRPr sz="3400">
                <a:solidFill>
                  <a:schemeClr val="tx1"/>
                </a:solidFill>
                <a:latin typeface="Calibri" charset="0"/>
                <a:ea typeface="MS PGothic" charset="-128"/>
              </a:defRPr>
            </a:lvl9pPr>
          </a:lstStyle>
          <a:p>
            <a:pPr eaLnBrk="1" hangingPunct="1"/>
            <a:r>
              <a:rPr lang="en-US" altLang="x-none"/>
              <a:t>  </a:t>
            </a:r>
          </a:p>
        </p:txBody>
      </p:sp>
      <p:sp>
        <p:nvSpPr>
          <p:cNvPr id="4099" name="TextBox 5"/>
          <p:cNvSpPr txBox="1">
            <a:spLocks noChangeArrowheads="1"/>
          </p:cNvSpPr>
          <p:nvPr/>
        </p:nvSpPr>
        <p:spPr bwMode="auto">
          <a:xfrm>
            <a:off x="1925638" y="2198688"/>
            <a:ext cx="13295312" cy="4278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3400">
                <a:solidFill>
                  <a:schemeClr val="tx1"/>
                </a:solidFill>
                <a:latin typeface="Calibri" charset="0"/>
                <a:ea typeface="MS PGothic" charset="-128"/>
              </a:defRPr>
            </a:lvl1pPr>
            <a:lvl2pPr marL="742950" indent="-285750" eaLnBrk="0" hangingPunct="0">
              <a:defRPr sz="3400">
                <a:solidFill>
                  <a:schemeClr val="tx1"/>
                </a:solidFill>
                <a:latin typeface="Calibri" charset="0"/>
                <a:ea typeface="MS PGothic" charset="-128"/>
              </a:defRPr>
            </a:lvl2pPr>
            <a:lvl3pPr marL="1143000" indent="-228600" eaLnBrk="0" hangingPunct="0">
              <a:defRPr sz="3400">
                <a:solidFill>
                  <a:schemeClr val="tx1"/>
                </a:solidFill>
                <a:latin typeface="Calibri" charset="0"/>
                <a:ea typeface="MS PGothic" charset="-128"/>
              </a:defRPr>
            </a:lvl3pPr>
            <a:lvl4pPr marL="1600200" indent="-228600" eaLnBrk="0" hangingPunct="0">
              <a:defRPr sz="3400">
                <a:solidFill>
                  <a:schemeClr val="tx1"/>
                </a:solidFill>
                <a:latin typeface="Calibri" charset="0"/>
                <a:ea typeface="MS PGothic" charset="-128"/>
              </a:defRPr>
            </a:lvl4pPr>
            <a:lvl5pPr marL="2057400" indent="-228600" eaLnBrk="0" hangingPunct="0">
              <a:defRPr sz="3400">
                <a:solidFill>
                  <a:schemeClr val="tx1"/>
                </a:solidFill>
                <a:latin typeface="Calibri" charset="0"/>
                <a:ea typeface="MS PGothic" charset="-128"/>
              </a:defRPr>
            </a:lvl5pPr>
            <a:lvl6pPr marL="2514600" indent="-228600" defTabSz="866775" eaLnBrk="0" fontAlgn="base" hangingPunct="0">
              <a:spcBef>
                <a:spcPct val="0"/>
              </a:spcBef>
              <a:spcAft>
                <a:spcPct val="0"/>
              </a:spcAft>
              <a:defRPr sz="3400">
                <a:solidFill>
                  <a:schemeClr val="tx1"/>
                </a:solidFill>
                <a:latin typeface="Calibri" charset="0"/>
                <a:ea typeface="MS PGothic" charset="-128"/>
              </a:defRPr>
            </a:lvl6pPr>
            <a:lvl7pPr marL="2971800" indent="-228600" defTabSz="866775" eaLnBrk="0" fontAlgn="base" hangingPunct="0">
              <a:spcBef>
                <a:spcPct val="0"/>
              </a:spcBef>
              <a:spcAft>
                <a:spcPct val="0"/>
              </a:spcAft>
              <a:defRPr sz="3400">
                <a:solidFill>
                  <a:schemeClr val="tx1"/>
                </a:solidFill>
                <a:latin typeface="Calibri" charset="0"/>
                <a:ea typeface="MS PGothic" charset="-128"/>
              </a:defRPr>
            </a:lvl7pPr>
            <a:lvl8pPr marL="3429000" indent="-228600" defTabSz="866775" eaLnBrk="0" fontAlgn="base" hangingPunct="0">
              <a:spcBef>
                <a:spcPct val="0"/>
              </a:spcBef>
              <a:spcAft>
                <a:spcPct val="0"/>
              </a:spcAft>
              <a:defRPr sz="3400">
                <a:solidFill>
                  <a:schemeClr val="tx1"/>
                </a:solidFill>
                <a:latin typeface="Calibri" charset="0"/>
                <a:ea typeface="MS PGothic" charset="-128"/>
              </a:defRPr>
            </a:lvl8pPr>
            <a:lvl9pPr marL="3886200" indent="-228600" defTabSz="866775" eaLnBrk="0" fontAlgn="base" hangingPunct="0">
              <a:spcBef>
                <a:spcPct val="0"/>
              </a:spcBef>
              <a:spcAft>
                <a:spcPct val="0"/>
              </a:spcAft>
              <a:defRPr sz="3400">
                <a:solidFill>
                  <a:schemeClr val="tx1"/>
                </a:solidFill>
                <a:latin typeface="Calibri" charset="0"/>
                <a:ea typeface="MS PGothic" charset="-128"/>
              </a:defRPr>
            </a:lvl9pPr>
          </a:lstStyle>
          <a:p>
            <a:pPr eaLnBrk="1" hangingPunct="1">
              <a:buFontTx/>
              <a:buChar char="•"/>
            </a:pPr>
            <a:r>
              <a:rPr lang="en-US" altLang="x-none" dirty="0"/>
              <a:t>The word </a:t>
            </a:r>
            <a:r>
              <a:rPr lang="en-US" altLang="x-none" dirty="0" err="1"/>
              <a:t>استخارة</a:t>
            </a:r>
            <a:r>
              <a:rPr lang="en-US" altLang="x-none" dirty="0"/>
              <a:t> </a:t>
            </a:r>
            <a:r>
              <a:rPr lang="en-US" altLang="x-none" dirty="0" smtClean="0"/>
              <a:t>(Istikhaara</a:t>
            </a:r>
            <a:r>
              <a:rPr lang="en-US" altLang="x-none" dirty="0"/>
              <a:t>) comes from the Arabic root </a:t>
            </a:r>
            <a:r>
              <a:rPr lang="en-US" altLang="x-none" dirty="0" err="1"/>
              <a:t>خ-ي-ر</a:t>
            </a:r>
            <a:r>
              <a:rPr lang="en-US" altLang="x-none" dirty="0"/>
              <a:t> which means that which is </a:t>
            </a:r>
            <a:r>
              <a:rPr lang="en-US" altLang="en-US" dirty="0"/>
              <a:t>‘</a:t>
            </a:r>
            <a:r>
              <a:rPr lang="en-US" altLang="x-none" dirty="0"/>
              <a:t>good</a:t>
            </a:r>
            <a:r>
              <a:rPr lang="en-US" altLang="en-US" dirty="0"/>
              <a:t>’</a:t>
            </a:r>
            <a:r>
              <a:rPr lang="en-US" altLang="x-none" dirty="0"/>
              <a:t> or </a:t>
            </a:r>
            <a:r>
              <a:rPr lang="en-US" altLang="en-US" dirty="0"/>
              <a:t>‘</a:t>
            </a:r>
            <a:r>
              <a:rPr lang="en-US" altLang="x-none" dirty="0"/>
              <a:t>best</a:t>
            </a:r>
            <a:r>
              <a:rPr lang="en-US" altLang="en-US" dirty="0"/>
              <a:t>’</a:t>
            </a:r>
            <a:r>
              <a:rPr lang="en-US" altLang="x-none" dirty="0"/>
              <a:t>. </a:t>
            </a:r>
            <a:r>
              <a:rPr lang="en-US" altLang="x-none" dirty="0" smtClean="0"/>
              <a:t/>
            </a:r>
            <a:br>
              <a:rPr lang="en-US" altLang="x-none" dirty="0" smtClean="0"/>
            </a:br>
            <a:endParaRPr lang="en-US" altLang="x-none" dirty="0"/>
          </a:p>
          <a:p>
            <a:pPr eaLnBrk="1" hangingPunct="1">
              <a:buFontTx/>
              <a:buChar char="•"/>
            </a:pPr>
            <a:r>
              <a:rPr lang="en-US" altLang="x-none" dirty="0"/>
              <a:t>In Arabic, whenever the prefix </a:t>
            </a:r>
            <a:r>
              <a:rPr lang="en-US" altLang="x-none" dirty="0" smtClean="0"/>
              <a:t>(</a:t>
            </a:r>
            <a:r>
              <a:rPr lang="en-US" altLang="x-none" dirty="0" err="1" smtClean="0"/>
              <a:t>است</a:t>
            </a:r>
            <a:r>
              <a:rPr lang="en-US" altLang="x-none" dirty="0" smtClean="0"/>
              <a:t> </a:t>
            </a:r>
            <a:r>
              <a:rPr lang="en-US" altLang="x-none" dirty="0"/>
              <a:t>- </a:t>
            </a:r>
            <a:r>
              <a:rPr lang="en-US" altLang="x-none" dirty="0" err="1"/>
              <a:t>ist</a:t>
            </a:r>
            <a:r>
              <a:rPr lang="en-US" altLang="x-none" dirty="0" smtClean="0"/>
              <a:t>) is </a:t>
            </a:r>
            <a:r>
              <a:rPr lang="en-US" altLang="x-none" dirty="0" err="1" smtClean="0"/>
              <a:t>addedok</a:t>
            </a:r>
            <a:r>
              <a:rPr lang="en-US" altLang="x-none" dirty="0" smtClean="0"/>
              <a:t> </a:t>
            </a:r>
            <a:r>
              <a:rPr lang="en-US" altLang="x-none" dirty="0"/>
              <a:t>to the beginning of a root it means to seek or request. </a:t>
            </a:r>
            <a:r>
              <a:rPr lang="en-US" altLang="x-none" dirty="0" smtClean="0"/>
              <a:t/>
            </a:r>
            <a:br>
              <a:rPr lang="en-US" altLang="x-none" dirty="0" smtClean="0"/>
            </a:br>
            <a:endParaRPr lang="en-US" altLang="x-none" dirty="0"/>
          </a:p>
          <a:p>
            <a:pPr eaLnBrk="1" hangingPunct="1">
              <a:buFontTx/>
              <a:buChar char="•"/>
            </a:pPr>
            <a:r>
              <a:rPr lang="en-US" altLang="x-none" dirty="0"/>
              <a:t>So in our case </a:t>
            </a:r>
            <a:r>
              <a:rPr lang="en-US" altLang="x-none" dirty="0" smtClean="0"/>
              <a:t>Istikhaara </a:t>
            </a:r>
            <a:r>
              <a:rPr lang="en-US" altLang="x-none" dirty="0"/>
              <a:t>means to seek or request (Allah) for that which is best/ good in a particular circumstance. </a:t>
            </a:r>
          </a:p>
        </p:txBody>
      </p:sp>
      <p:sp>
        <p:nvSpPr>
          <p:cNvPr id="4100" name="Rectangle 1"/>
          <p:cNvSpPr>
            <a:spLocks noChangeArrowheads="1"/>
          </p:cNvSpPr>
          <p:nvPr/>
        </p:nvSpPr>
        <p:spPr bwMode="auto">
          <a:xfrm>
            <a:off x="933450" y="666750"/>
            <a:ext cx="8878888"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400">
                <a:solidFill>
                  <a:schemeClr val="tx1"/>
                </a:solidFill>
                <a:latin typeface="Calibri" charset="0"/>
                <a:ea typeface="MS PGothic" charset="-128"/>
              </a:defRPr>
            </a:lvl1pPr>
            <a:lvl2pPr marL="742950" indent="-285750" eaLnBrk="0" hangingPunct="0">
              <a:defRPr sz="3400">
                <a:solidFill>
                  <a:schemeClr val="tx1"/>
                </a:solidFill>
                <a:latin typeface="Calibri" charset="0"/>
                <a:ea typeface="MS PGothic" charset="-128"/>
              </a:defRPr>
            </a:lvl2pPr>
            <a:lvl3pPr marL="1143000" indent="-228600" eaLnBrk="0" hangingPunct="0">
              <a:defRPr sz="3400">
                <a:solidFill>
                  <a:schemeClr val="tx1"/>
                </a:solidFill>
                <a:latin typeface="Calibri" charset="0"/>
                <a:ea typeface="MS PGothic" charset="-128"/>
              </a:defRPr>
            </a:lvl3pPr>
            <a:lvl4pPr marL="1600200" indent="-228600" eaLnBrk="0" hangingPunct="0">
              <a:defRPr sz="3400">
                <a:solidFill>
                  <a:schemeClr val="tx1"/>
                </a:solidFill>
                <a:latin typeface="Calibri" charset="0"/>
                <a:ea typeface="MS PGothic" charset="-128"/>
              </a:defRPr>
            </a:lvl4pPr>
            <a:lvl5pPr marL="2057400" indent="-228600" eaLnBrk="0" hangingPunct="0">
              <a:defRPr sz="3400">
                <a:solidFill>
                  <a:schemeClr val="tx1"/>
                </a:solidFill>
                <a:latin typeface="Calibri" charset="0"/>
                <a:ea typeface="MS PGothic" charset="-128"/>
              </a:defRPr>
            </a:lvl5pPr>
            <a:lvl6pPr marL="2514600" indent="-228600" defTabSz="866775" eaLnBrk="0" fontAlgn="base" hangingPunct="0">
              <a:spcBef>
                <a:spcPct val="0"/>
              </a:spcBef>
              <a:spcAft>
                <a:spcPct val="0"/>
              </a:spcAft>
              <a:defRPr sz="3400">
                <a:solidFill>
                  <a:schemeClr val="tx1"/>
                </a:solidFill>
                <a:latin typeface="Calibri" charset="0"/>
                <a:ea typeface="MS PGothic" charset="-128"/>
              </a:defRPr>
            </a:lvl6pPr>
            <a:lvl7pPr marL="2971800" indent="-228600" defTabSz="866775" eaLnBrk="0" fontAlgn="base" hangingPunct="0">
              <a:spcBef>
                <a:spcPct val="0"/>
              </a:spcBef>
              <a:spcAft>
                <a:spcPct val="0"/>
              </a:spcAft>
              <a:defRPr sz="3400">
                <a:solidFill>
                  <a:schemeClr val="tx1"/>
                </a:solidFill>
                <a:latin typeface="Calibri" charset="0"/>
                <a:ea typeface="MS PGothic" charset="-128"/>
              </a:defRPr>
            </a:lvl7pPr>
            <a:lvl8pPr marL="3429000" indent="-228600" defTabSz="866775" eaLnBrk="0" fontAlgn="base" hangingPunct="0">
              <a:spcBef>
                <a:spcPct val="0"/>
              </a:spcBef>
              <a:spcAft>
                <a:spcPct val="0"/>
              </a:spcAft>
              <a:defRPr sz="3400">
                <a:solidFill>
                  <a:schemeClr val="tx1"/>
                </a:solidFill>
                <a:latin typeface="Calibri" charset="0"/>
                <a:ea typeface="MS PGothic" charset="-128"/>
              </a:defRPr>
            </a:lvl8pPr>
            <a:lvl9pPr marL="3886200" indent="-228600" defTabSz="866775" eaLnBrk="0" fontAlgn="base" hangingPunct="0">
              <a:spcBef>
                <a:spcPct val="0"/>
              </a:spcBef>
              <a:spcAft>
                <a:spcPct val="0"/>
              </a:spcAft>
              <a:defRPr sz="3400">
                <a:solidFill>
                  <a:schemeClr val="tx1"/>
                </a:solidFill>
                <a:latin typeface="Calibri" charset="0"/>
                <a:ea typeface="MS PGothic" charset="-128"/>
              </a:defRPr>
            </a:lvl9pPr>
          </a:lstStyle>
          <a:p>
            <a:pPr eaLnBrk="1" hangingPunct="1"/>
            <a:r>
              <a:rPr lang="en-US" altLang="x-none" sz="4800" dirty="0"/>
              <a:t>What is the meaning of Istikhaara?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extBox 4"/>
          <p:cNvSpPr txBox="1">
            <a:spLocks noChangeArrowheads="1"/>
          </p:cNvSpPr>
          <p:nvPr/>
        </p:nvSpPr>
        <p:spPr bwMode="auto">
          <a:xfrm>
            <a:off x="1546225" y="2047875"/>
            <a:ext cx="12239625" cy="637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sz="3400">
                <a:solidFill>
                  <a:schemeClr val="tx1"/>
                </a:solidFill>
                <a:latin typeface="Calibri" charset="0"/>
                <a:ea typeface="MS PGothic" charset="-128"/>
              </a:defRPr>
            </a:lvl1pPr>
            <a:lvl2pPr marL="1200150" indent="-457200" eaLnBrk="0" hangingPunct="0">
              <a:defRPr sz="3400">
                <a:solidFill>
                  <a:schemeClr val="tx1"/>
                </a:solidFill>
                <a:latin typeface="Calibri" charset="0"/>
                <a:ea typeface="MS PGothic" charset="-128"/>
              </a:defRPr>
            </a:lvl2pPr>
            <a:lvl3pPr marL="1143000" indent="-228600" eaLnBrk="0" hangingPunct="0">
              <a:defRPr sz="3400">
                <a:solidFill>
                  <a:schemeClr val="tx1"/>
                </a:solidFill>
                <a:latin typeface="Calibri" charset="0"/>
                <a:ea typeface="MS PGothic" charset="-128"/>
              </a:defRPr>
            </a:lvl3pPr>
            <a:lvl4pPr marL="1600200" indent="-228600" eaLnBrk="0" hangingPunct="0">
              <a:defRPr sz="3400">
                <a:solidFill>
                  <a:schemeClr val="tx1"/>
                </a:solidFill>
                <a:latin typeface="Calibri" charset="0"/>
                <a:ea typeface="MS PGothic" charset="-128"/>
              </a:defRPr>
            </a:lvl4pPr>
            <a:lvl5pPr marL="2057400" indent="-228600" eaLnBrk="0" hangingPunct="0">
              <a:defRPr sz="3400">
                <a:solidFill>
                  <a:schemeClr val="tx1"/>
                </a:solidFill>
                <a:latin typeface="Calibri" charset="0"/>
                <a:ea typeface="MS PGothic" charset="-128"/>
              </a:defRPr>
            </a:lvl5pPr>
            <a:lvl6pPr marL="2514600" indent="-228600" defTabSz="866775" eaLnBrk="0" fontAlgn="base" hangingPunct="0">
              <a:spcBef>
                <a:spcPct val="0"/>
              </a:spcBef>
              <a:spcAft>
                <a:spcPct val="0"/>
              </a:spcAft>
              <a:defRPr sz="3400">
                <a:solidFill>
                  <a:schemeClr val="tx1"/>
                </a:solidFill>
                <a:latin typeface="Calibri" charset="0"/>
                <a:ea typeface="MS PGothic" charset="-128"/>
              </a:defRPr>
            </a:lvl6pPr>
            <a:lvl7pPr marL="2971800" indent="-228600" defTabSz="866775" eaLnBrk="0" fontAlgn="base" hangingPunct="0">
              <a:spcBef>
                <a:spcPct val="0"/>
              </a:spcBef>
              <a:spcAft>
                <a:spcPct val="0"/>
              </a:spcAft>
              <a:defRPr sz="3400">
                <a:solidFill>
                  <a:schemeClr val="tx1"/>
                </a:solidFill>
                <a:latin typeface="Calibri" charset="0"/>
                <a:ea typeface="MS PGothic" charset="-128"/>
              </a:defRPr>
            </a:lvl7pPr>
            <a:lvl8pPr marL="3429000" indent="-228600" defTabSz="866775" eaLnBrk="0" fontAlgn="base" hangingPunct="0">
              <a:spcBef>
                <a:spcPct val="0"/>
              </a:spcBef>
              <a:spcAft>
                <a:spcPct val="0"/>
              </a:spcAft>
              <a:defRPr sz="3400">
                <a:solidFill>
                  <a:schemeClr val="tx1"/>
                </a:solidFill>
                <a:latin typeface="Calibri" charset="0"/>
                <a:ea typeface="MS PGothic" charset="-128"/>
              </a:defRPr>
            </a:lvl8pPr>
            <a:lvl9pPr marL="3886200" indent="-228600" defTabSz="866775" eaLnBrk="0" fontAlgn="base" hangingPunct="0">
              <a:spcBef>
                <a:spcPct val="0"/>
              </a:spcBef>
              <a:spcAft>
                <a:spcPct val="0"/>
              </a:spcAft>
              <a:defRPr sz="3400">
                <a:solidFill>
                  <a:schemeClr val="tx1"/>
                </a:solidFill>
                <a:latin typeface="Calibri" charset="0"/>
                <a:ea typeface="MS PGothic" charset="-128"/>
              </a:defRPr>
            </a:lvl9pPr>
          </a:lstStyle>
          <a:p>
            <a:pPr lvl="1" eaLnBrk="1" hangingPunct="1">
              <a:buFont typeface="Arial" charset="0"/>
              <a:buChar char="•"/>
            </a:pPr>
            <a:r>
              <a:rPr lang="en-US" altLang="x-none" dirty="0"/>
              <a:t>It is recorded in a Hadith narrated by </a:t>
            </a:r>
            <a:r>
              <a:rPr lang="en-US" altLang="x-none" dirty="0" smtClean="0"/>
              <a:t>Hazrat </a:t>
            </a:r>
            <a:r>
              <a:rPr lang="en-US" altLang="x-none" dirty="0"/>
              <a:t>Jabir bin </a:t>
            </a:r>
            <a:r>
              <a:rPr lang="en-US" altLang="en-US" dirty="0"/>
              <a:t>‘</a:t>
            </a:r>
            <a:r>
              <a:rPr lang="en-US" altLang="ja-JP" dirty="0" err="1" smtClean="0"/>
              <a:t>Abdullah</a:t>
            </a:r>
            <a:r>
              <a:rPr lang="en-US" altLang="ja-JP" baseline="30000" dirty="0" err="1" smtClean="0"/>
              <a:t>ra</a:t>
            </a:r>
            <a:r>
              <a:rPr lang="en-US" altLang="ja-JP" dirty="0" smtClean="0"/>
              <a:t>  that the </a:t>
            </a:r>
            <a:r>
              <a:rPr lang="en-US" altLang="ja-JP" dirty="0"/>
              <a:t>Holy Prophet </a:t>
            </a:r>
            <a:r>
              <a:rPr lang="en-US" altLang="ja-JP" dirty="0" smtClean="0"/>
              <a:t>(</a:t>
            </a:r>
            <a:r>
              <a:rPr lang="en-US" dirty="0" smtClean="0"/>
              <a:t>ﷺ)</a:t>
            </a:r>
            <a:r>
              <a:rPr lang="en-US" altLang="ja-JP" dirty="0" smtClean="0"/>
              <a:t> </a:t>
            </a:r>
            <a:r>
              <a:rPr lang="en-US" altLang="ja-JP" dirty="0"/>
              <a:t>used to teach us the way of doing </a:t>
            </a:r>
            <a:r>
              <a:rPr lang="en-US" altLang="ja-JP" dirty="0" smtClean="0"/>
              <a:t>Istikhaara</a:t>
            </a:r>
            <a:r>
              <a:rPr lang="en-US" altLang="ja-JP" dirty="0"/>
              <a:t>, in all matters as he taught us the </a:t>
            </a:r>
            <a:r>
              <a:rPr lang="en-US" altLang="ja-JP" dirty="0" smtClean="0"/>
              <a:t>Surahs </a:t>
            </a:r>
            <a:r>
              <a:rPr lang="en-US" altLang="ja-JP" dirty="0"/>
              <a:t>of the Quran. He said, "If anyone of you thinks of doing any job he should offer a two r</a:t>
            </a:r>
            <a:r>
              <a:rPr lang="en-US" altLang="ja-JP" dirty="0" smtClean="0"/>
              <a:t>aka`at </a:t>
            </a:r>
            <a:r>
              <a:rPr lang="en-US" altLang="ja-JP" dirty="0"/>
              <a:t>prayer other than the compulsory ones and say the </a:t>
            </a:r>
            <a:r>
              <a:rPr lang="en-US" altLang="ja-JP" dirty="0" smtClean="0"/>
              <a:t>Istikhaara </a:t>
            </a:r>
            <a:r>
              <a:rPr lang="en-US" altLang="ja-JP" dirty="0"/>
              <a:t>prayer</a:t>
            </a:r>
            <a:r>
              <a:rPr lang="en-US" altLang="ja-JP" dirty="0" smtClean="0"/>
              <a:t>.</a:t>
            </a:r>
            <a:r>
              <a:rPr lang="en-US" altLang="en-US" dirty="0" smtClean="0"/>
              <a:t>”</a:t>
            </a:r>
            <a:br>
              <a:rPr lang="en-US" altLang="en-US" dirty="0" smtClean="0"/>
            </a:br>
            <a:endParaRPr lang="en-US" altLang="ja-JP" dirty="0"/>
          </a:p>
          <a:p>
            <a:pPr lvl="1" eaLnBrk="1" hangingPunct="1">
              <a:buFont typeface="Arial" charset="0"/>
              <a:buChar char="•"/>
            </a:pPr>
            <a:r>
              <a:rPr lang="en-US" altLang="x-none" dirty="0"/>
              <a:t>Essentially, the Hadith is saying that the Holy Prophet </a:t>
            </a:r>
            <a:r>
              <a:rPr lang="en-US" altLang="x-none" dirty="0" smtClean="0"/>
              <a:t>(</a:t>
            </a:r>
            <a:r>
              <a:rPr lang="en-US" dirty="0"/>
              <a:t>ﷺ</a:t>
            </a:r>
            <a:r>
              <a:rPr lang="en-US" altLang="x-none" dirty="0" smtClean="0"/>
              <a:t>) </a:t>
            </a:r>
            <a:r>
              <a:rPr lang="en-US" altLang="x-none" dirty="0"/>
              <a:t>instructed the companions to recite this prayer as often as one would recite Quran. And the method of performing the I</a:t>
            </a:r>
            <a:r>
              <a:rPr lang="en-US" altLang="x-none" dirty="0" smtClean="0"/>
              <a:t>stikhaara </a:t>
            </a:r>
            <a:r>
              <a:rPr lang="en-US" altLang="x-none" dirty="0"/>
              <a:t>prayer is by offering two nafl prayers and reciting the prayer on the following slide. </a:t>
            </a:r>
          </a:p>
        </p:txBody>
      </p:sp>
      <p:sp>
        <p:nvSpPr>
          <p:cNvPr id="2" name="TextBox 1"/>
          <p:cNvSpPr txBox="1"/>
          <p:nvPr/>
        </p:nvSpPr>
        <p:spPr>
          <a:xfrm>
            <a:off x="1201738" y="893763"/>
            <a:ext cx="10047287" cy="923925"/>
          </a:xfrm>
          <a:prstGeom prst="rect">
            <a:avLst/>
          </a:prstGeom>
          <a:noFill/>
        </p:spPr>
        <p:txBody>
          <a:bodyPr wrap="none">
            <a:spAutoFit/>
          </a:bodyPr>
          <a:lstStyle/>
          <a:p>
            <a:pPr>
              <a:defRPr/>
            </a:pPr>
            <a:r>
              <a:rPr lang="en-US" sz="5400" dirty="0">
                <a:latin typeface="+mj-lt"/>
                <a:ea typeface="MS PGothic" charset="0"/>
                <a:cs typeface="MS PGothic" charset="0"/>
              </a:rPr>
              <a:t>Importance of Istikhaara in Hadith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a:xfrm>
            <a:off x="246063" y="493713"/>
            <a:ext cx="15611475" cy="1738312"/>
          </a:xfrm>
        </p:spPr>
        <p:txBody>
          <a:bodyPr/>
          <a:lstStyle/>
          <a:p>
            <a:r>
              <a:rPr lang="en-US" altLang="x-none" dirty="0">
                <a:latin typeface="Maven Pro Regular" charset="0"/>
              </a:rPr>
              <a:t>How does one offer Istikhaara prayer?</a:t>
            </a:r>
            <a:br>
              <a:rPr lang="en-US" altLang="x-none" dirty="0">
                <a:latin typeface="Maven Pro Regular" charset="0"/>
              </a:rPr>
            </a:br>
            <a:endParaRPr lang="en-US" altLang="x-none" dirty="0">
              <a:latin typeface="Maven Pro Regular" charset="0"/>
            </a:endParaRPr>
          </a:p>
        </p:txBody>
      </p:sp>
      <p:sp>
        <p:nvSpPr>
          <p:cNvPr id="6146" name="TextBox 1"/>
          <p:cNvSpPr txBox="1">
            <a:spLocks noChangeArrowheads="1"/>
          </p:cNvSpPr>
          <p:nvPr/>
        </p:nvSpPr>
        <p:spPr bwMode="auto">
          <a:xfrm>
            <a:off x="839788" y="1419225"/>
            <a:ext cx="13895387" cy="8956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sz="3400">
                <a:solidFill>
                  <a:schemeClr val="tx1"/>
                </a:solidFill>
                <a:latin typeface="Calibri" charset="0"/>
                <a:ea typeface="MS PGothic" charset="-128"/>
              </a:defRPr>
            </a:lvl1pPr>
            <a:lvl2pPr marL="742950" indent="-285750" eaLnBrk="0" hangingPunct="0">
              <a:defRPr sz="3400">
                <a:solidFill>
                  <a:schemeClr val="tx1"/>
                </a:solidFill>
                <a:latin typeface="Calibri" charset="0"/>
                <a:ea typeface="MS PGothic" charset="-128"/>
              </a:defRPr>
            </a:lvl2pPr>
            <a:lvl3pPr marL="1143000" indent="-228600" eaLnBrk="0" hangingPunct="0">
              <a:defRPr sz="3400">
                <a:solidFill>
                  <a:schemeClr val="tx1"/>
                </a:solidFill>
                <a:latin typeface="Calibri" charset="0"/>
                <a:ea typeface="MS PGothic" charset="-128"/>
              </a:defRPr>
            </a:lvl3pPr>
            <a:lvl4pPr marL="1600200" indent="-228600" eaLnBrk="0" hangingPunct="0">
              <a:defRPr sz="3400">
                <a:solidFill>
                  <a:schemeClr val="tx1"/>
                </a:solidFill>
                <a:latin typeface="Calibri" charset="0"/>
                <a:ea typeface="MS PGothic" charset="-128"/>
              </a:defRPr>
            </a:lvl4pPr>
            <a:lvl5pPr marL="2057400" indent="-228600" eaLnBrk="0" hangingPunct="0">
              <a:defRPr sz="3400">
                <a:solidFill>
                  <a:schemeClr val="tx1"/>
                </a:solidFill>
                <a:latin typeface="Calibri" charset="0"/>
                <a:ea typeface="MS PGothic" charset="-128"/>
              </a:defRPr>
            </a:lvl5pPr>
            <a:lvl6pPr marL="2514600" indent="-228600" defTabSz="866775" eaLnBrk="0" fontAlgn="base" hangingPunct="0">
              <a:spcBef>
                <a:spcPct val="0"/>
              </a:spcBef>
              <a:spcAft>
                <a:spcPct val="0"/>
              </a:spcAft>
              <a:defRPr sz="3400">
                <a:solidFill>
                  <a:schemeClr val="tx1"/>
                </a:solidFill>
                <a:latin typeface="Calibri" charset="0"/>
                <a:ea typeface="MS PGothic" charset="-128"/>
              </a:defRPr>
            </a:lvl6pPr>
            <a:lvl7pPr marL="2971800" indent="-228600" defTabSz="866775" eaLnBrk="0" fontAlgn="base" hangingPunct="0">
              <a:spcBef>
                <a:spcPct val="0"/>
              </a:spcBef>
              <a:spcAft>
                <a:spcPct val="0"/>
              </a:spcAft>
              <a:defRPr sz="3400">
                <a:solidFill>
                  <a:schemeClr val="tx1"/>
                </a:solidFill>
                <a:latin typeface="Calibri" charset="0"/>
                <a:ea typeface="MS PGothic" charset="-128"/>
              </a:defRPr>
            </a:lvl7pPr>
            <a:lvl8pPr marL="3429000" indent="-228600" defTabSz="866775" eaLnBrk="0" fontAlgn="base" hangingPunct="0">
              <a:spcBef>
                <a:spcPct val="0"/>
              </a:spcBef>
              <a:spcAft>
                <a:spcPct val="0"/>
              </a:spcAft>
              <a:defRPr sz="3400">
                <a:solidFill>
                  <a:schemeClr val="tx1"/>
                </a:solidFill>
                <a:latin typeface="Calibri" charset="0"/>
                <a:ea typeface="MS PGothic" charset="-128"/>
              </a:defRPr>
            </a:lvl8pPr>
            <a:lvl9pPr marL="3886200" indent="-228600" defTabSz="866775" eaLnBrk="0" fontAlgn="base" hangingPunct="0">
              <a:spcBef>
                <a:spcPct val="0"/>
              </a:spcBef>
              <a:spcAft>
                <a:spcPct val="0"/>
              </a:spcAft>
              <a:defRPr sz="3400">
                <a:solidFill>
                  <a:schemeClr val="tx1"/>
                </a:solidFill>
                <a:latin typeface="Calibri" charset="0"/>
                <a:ea typeface="MS PGothic" charset="-128"/>
              </a:defRPr>
            </a:lvl9pPr>
          </a:lstStyle>
          <a:p>
            <a:pPr eaLnBrk="1" hangingPunct="1">
              <a:buFont typeface="Arial" charset="0"/>
              <a:buChar char="•"/>
            </a:pPr>
            <a:r>
              <a:rPr lang="en-US" altLang="x-none" sz="3200" dirty="0"/>
              <a:t>One should offer two nawafil before sleeping at night. Reciting Surah Al-</a:t>
            </a:r>
            <a:r>
              <a:rPr lang="en-US" altLang="x-none" sz="3200" dirty="0" err="1"/>
              <a:t>Kafirun</a:t>
            </a:r>
            <a:r>
              <a:rPr lang="en-US" altLang="x-none" sz="3200" dirty="0"/>
              <a:t> after Surah </a:t>
            </a:r>
            <a:r>
              <a:rPr lang="en-US" altLang="x-none" sz="3200" dirty="0" smtClean="0"/>
              <a:t>Al-</a:t>
            </a:r>
            <a:r>
              <a:rPr lang="en-US" altLang="x-none" sz="3200" dirty="0" err="1" smtClean="0"/>
              <a:t>Fatihah</a:t>
            </a:r>
            <a:r>
              <a:rPr lang="en-US" altLang="x-none" sz="3200" dirty="0" smtClean="0"/>
              <a:t> </a:t>
            </a:r>
            <a:r>
              <a:rPr lang="en-US" altLang="x-none" sz="3200" dirty="0"/>
              <a:t>in the first </a:t>
            </a:r>
            <a:r>
              <a:rPr lang="en-US" altLang="x-none" sz="3200" dirty="0" smtClean="0"/>
              <a:t>raka’at </a:t>
            </a:r>
            <a:r>
              <a:rPr lang="en-US" altLang="x-none" sz="3200" dirty="0"/>
              <a:t>and Surah Al-</a:t>
            </a:r>
            <a:r>
              <a:rPr lang="en-US" altLang="x-none" sz="3200" dirty="0" err="1"/>
              <a:t>Ikhlas</a:t>
            </a:r>
            <a:r>
              <a:rPr lang="en-US" altLang="x-none" sz="3200" dirty="0"/>
              <a:t> in the second </a:t>
            </a:r>
            <a:r>
              <a:rPr lang="en-US" altLang="x-none" sz="3200" dirty="0" smtClean="0"/>
              <a:t>raka’at</a:t>
            </a:r>
            <a:r>
              <a:rPr lang="en-US" altLang="x-none" sz="3200" dirty="0"/>
              <a:t>. When sitting in </a:t>
            </a:r>
            <a:r>
              <a:rPr lang="en-US" altLang="x-none" sz="3200" dirty="0" err="1"/>
              <a:t>Q</a:t>
            </a:r>
            <a:r>
              <a:rPr lang="en-US" altLang="en-US" sz="3200" dirty="0" err="1"/>
              <a:t>’</a:t>
            </a:r>
            <a:r>
              <a:rPr lang="en-US" altLang="x-none" sz="3200" dirty="0" err="1"/>
              <a:t>adah</a:t>
            </a:r>
            <a:r>
              <a:rPr lang="en-US" altLang="x-none" sz="3200" dirty="0"/>
              <a:t>, after </a:t>
            </a:r>
            <a:r>
              <a:rPr lang="en-US" altLang="x-none" sz="3200" dirty="0" err="1"/>
              <a:t>Tashahud</a:t>
            </a:r>
            <a:r>
              <a:rPr lang="en-US" altLang="x-none" sz="3200" dirty="0"/>
              <a:t>, </a:t>
            </a:r>
            <a:r>
              <a:rPr lang="en-US" altLang="x-none" sz="3200" dirty="0" err="1"/>
              <a:t>Darud</a:t>
            </a:r>
            <a:r>
              <a:rPr lang="en-US" altLang="x-none" sz="3200" dirty="0"/>
              <a:t> Sharif and the </a:t>
            </a:r>
            <a:r>
              <a:rPr lang="en-US" altLang="x-none" sz="3200" dirty="0" err="1"/>
              <a:t>Masnoon</a:t>
            </a:r>
            <a:r>
              <a:rPr lang="en-US" altLang="x-none" sz="3200" dirty="0"/>
              <a:t> (prescribed) prayers, one should recite the following prayer with great humbleness: </a:t>
            </a:r>
            <a:r>
              <a:rPr lang="en-US" altLang="x-none" sz="3200" dirty="0" smtClean="0"/>
              <a:t/>
            </a:r>
            <a:br>
              <a:rPr lang="en-US" altLang="x-none" sz="3200" dirty="0" smtClean="0"/>
            </a:br>
            <a:r>
              <a:rPr lang="en-US" altLang="x-none" sz="3200" dirty="0" smtClean="0"/>
              <a:t/>
            </a:r>
            <a:br>
              <a:rPr lang="en-US" altLang="x-none" sz="3200" dirty="0" smtClean="0"/>
            </a:br>
            <a:r>
              <a:rPr lang="en-US" altLang="x-none" sz="3200" dirty="0" smtClean="0"/>
              <a:t/>
            </a:r>
            <a:br>
              <a:rPr lang="en-US" altLang="x-none" sz="3200" dirty="0" smtClean="0"/>
            </a:br>
            <a:r>
              <a:rPr lang="en-US" altLang="x-none" sz="3200" dirty="0" smtClean="0"/>
              <a:t/>
            </a:r>
            <a:br>
              <a:rPr lang="en-US" altLang="x-none" sz="3200" dirty="0" smtClean="0"/>
            </a:br>
            <a:r>
              <a:rPr lang="en-US" altLang="x-none" sz="3200" dirty="0" smtClean="0"/>
              <a:t/>
            </a:r>
            <a:br>
              <a:rPr lang="en-US" altLang="x-none" sz="3200" dirty="0" smtClean="0"/>
            </a:br>
            <a:r>
              <a:rPr lang="en-US" altLang="x-none" sz="3200" dirty="0" smtClean="0"/>
              <a:t/>
            </a:r>
            <a:br>
              <a:rPr lang="en-US" altLang="x-none" sz="3200" dirty="0" smtClean="0"/>
            </a:br>
            <a:r>
              <a:rPr lang="en-US" altLang="x-none" sz="3200" dirty="0" smtClean="0"/>
              <a:t/>
            </a:r>
            <a:br>
              <a:rPr lang="en-US" altLang="x-none" sz="3200" dirty="0" smtClean="0"/>
            </a:br>
            <a:r>
              <a:rPr lang="en-US" altLang="x-none" sz="3200" dirty="0" smtClean="0"/>
              <a:t/>
            </a:r>
            <a:br>
              <a:rPr lang="en-US" altLang="x-none" sz="3200" dirty="0" smtClean="0"/>
            </a:br>
            <a:r>
              <a:rPr lang="en-US" altLang="x-none" sz="3200" dirty="0" smtClean="0"/>
              <a:t/>
            </a:r>
            <a:br>
              <a:rPr lang="en-US" altLang="x-none" sz="3200" dirty="0" smtClean="0"/>
            </a:br>
            <a:endParaRPr lang="en-US" altLang="x-none" sz="3200" dirty="0" smtClean="0"/>
          </a:p>
          <a:p>
            <a:pPr eaLnBrk="1" hangingPunct="1">
              <a:buFont typeface="Arial" charset="0"/>
              <a:buChar char="•"/>
            </a:pPr>
            <a:r>
              <a:rPr lang="en-US" sz="3200" dirty="0"/>
              <a:t>One must then mention his need after this prayer. Then he should retire to bed in the remembrance of </a:t>
            </a:r>
            <a:r>
              <a:rPr lang="en-US" sz="3200" dirty="0" smtClean="0"/>
              <a:t>Allah</a:t>
            </a:r>
            <a:r>
              <a:rPr lang="en-US" sz="3200" dirty="0"/>
              <a:t> </a:t>
            </a:r>
            <a:r>
              <a:rPr lang="en-US" sz="3200" dirty="0" smtClean="0"/>
              <a:t>and should not engage in unnecessary talk.</a:t>
            </a:r>
            <a:r>
              <a:rPr lang="en-US" altLang="x-none" sz="3200" dirty="0" smtClean="0"/>
              <a:t/>
            </a:r>
            <a:br>
              <a:rPr lang="en-US" altLang="x-none" sz="3200" dirty="0" smtClean="0"/>
            </a:br>
            <a:r>
              <a:rPr lang="en-US" altLang="x-none" sz="3200" dirty="0" smtClean="0"/>
              <a:t/>
            </a:r>
            <a:br>
              <a:rPr lang="en-US" altLang="x-none" sz="3200" dirty="0" smtClean="0"/>
            </a:br>
            <a:endParaRPr lang="en-US" altLang="x-none" sz="3200" dirty="0"/>
          </a:p>
        </p:txBody>
      </p:sp>
      <p:sp>
        <p:nvSpPr>
          <p:cNvPr id="2" name="TextBox 1"/>
          <p:cNvSpPr txBox="1"/>
          <p:nvPr/>
        </p:nvSpPr>
        <p:spPr>
          <a:xfrm>
            <a:off x="1733550" y="3833970"/>
            <a:ext cx="14363700" cy="4247317"/>
          </a:xfrm>
          <a:prstGeom prst="rect">
            <a:avLst/>
          </a:prstGeom>
          <a:noFill/>
        </p:spPr>
        <p:txBody>
          <a:bodyPr wrap="square" rtlCol="0">
            <a:spAutoFit/>
          </a:bodyPr>
          <a:lstStyle/>
          <a:p>
            <a:pPr algn="r" rtl="1"/>
            <a:r>
              <a:rPr lang="ar-SA" sz="4500" dirty="0" smtClean="0"/>
              <a:t>اللَّهُمَّ إِنِّي أَسْتَخِيرُكَ بِعِلْمِكَ </a:t>
            </a:r>
            <a:r>
              <a:rPr lang="ar-SA" sz="4500" dirty="0" err="1" smtClean="0"/>
              <a:t>وَأَسْتَقْدِرُكَ</a:t>
            </a:r>
            <a:r>
              <a:rPr lang="ar-SA" sz="4500" dirty="0" smtClean="0"/>
              <a:t> بِقُدْرَتِكَ، وَأَسْأَلُكَ مِنْ فَضْلِكَ الْعَظِيمِ، فَإِنَّكَ تَقْدِرُ وَلاَ أَقْدِرُ وَتَعْلَمُ وَلاَ أَعْلَمُ وَأَنْتَ عَلاَّمُ الْغُيُوبِ، اللَّهُمَّ إِنْ كُنْتَ تَعْلَمُ أَنَّ هَذَا الأَمْرَ خَيْرٌ لِي فِي دِينِي وَمَعَاشِي وَعَاقِبَةِ أَمْرِي ـ </a:t>
            </a:r>
            <a:r>
              <a:rPr lang="ar-SA" sz="4500" dirty="0" err="1" smtClean="0"/>
              <a:t>أَوْعَاجِلِ</a:t>
            </a:r>
            <a:r>
              <a:rPr lang="ar-SA" sz="4500" dirty="0" smtClean="0"/>
              <a:t> أَمْرِي وَآجِلِهِ ـ فَاقْدُرْهُ لِي وَيَسِّرْهُ لِي ثُمَّ بَارِكْ لِي فِيهِ، وَإِنْ كُنْتَ تَعْلَمُ أَنَّ هَذَا الأَمْرَ شَرٌّ لِي فِي دِينِي وَمَعَاشِي وَعَاقِبَةِ أَمْرِي ـ أَوْ عَاجِلِ أَمْرِي وَآجِلِهِ ـ فَاصْرِفْهُ عَنِّي وَاصْرِفْنِي عَنْهُ، وَاقْدُرْ لِي الْخَيْرَ حَيْثُ كَانَ ثُمَّ أَرْضِنِي بِهِ ـ قَالَ ـ وَيُسَمِّي حَاجَتَهُ ‏"‏‏.‏</a:t>
            </a:r>
            <a:endParaRPr lang="en-US" sz="45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1"/>
          <p:cNvSpPr>
            <a:spLocks noGrp="1"/>
          </p:cNvSpPr>
          <p:nvPr>
            <p:ph type="title"/>
          </p:nvPr>
        </p:nvSpPr>
        <p:spPr>
          <a:xfrm>
            <a:off x="246063" y="195263"/>
            <a:ext cx="15611475" cy="1600200"/>
          </a:xfrm>
        </p:spPr>
        <p:txBody>
          <a:bodyPr/>
          <a:lstStyle/>
          <a:p>
            <a:r>
              <a:rPr lang="en-US" altLang="x-none">
                <a:latin typeface="Maven Pro Regular" charset="0"/>
              </a:rPr>
              <a:t>Translation </a:t>
            </a:r>
          </a:p>
        </p:txBody>
      </p:sp>
      <p:sp>
        <p:nvSpPr>
          <p:cNvPr id="7170" name="Rectangle 3"/>
          <p:cNvSpPr>
            <a:spLocks noChangeArrowheads="1"/>
          </p:cNvSpPr>
          <p:nvPr/>
        </p:nvSpPr>
        <p:spPr bwMode="auto">
          <a:xfrm>
            <a:off x="1243013" y="1795463"/>
            <a:ext cx="14127162" cy="584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400">
                <a:solidFill>
                  <a:schemeClr val="tx1"/>
                </a:solidFill>
                <a:latin typeface="Calibri" charset="0"/>
                <a:ea typeface="MS PGothic" charset="-128"/>
              </a:defRPr>
            </a:lvl1pPr>
            <a:lvl2pPr marL="742950" indent="-285750" eaLnBrk="0" hangingPunct="0">
              <a:defRPr sz="3400">
                <a:solidFill>
                  <a:schemeClr val="tx1"/>
                </a:solidFill>
                <a:latin typeface="Calibri" charset="0"/>
                <a:ea typeface="MS PGothic" charset="-128"/>
              </a:defRPr>
            </a:lvl2pPr>
            <a:lvl3pPr marL="1143000" indent="-228600" eaLnBrk="0" hangingPunct="0">
              <a:defRPr sz="3400">
                <a:solidFill>
                  <a:schemeClr val="tx1"/>
                </a:solidFill>
                <a:latin typeface="Calibri" charset="0"/>
                <a:ea typeface="MS PGothic" charset="-128"/>
              </a:defRPr>
            </a:lvl3pPr>
            <a:lvl4pPr marL="1600200" indent="-228600" eaLnBrk="0" hangingPunct="0">
              <a:defRPr sz="3400">
                <a:solidFill>
                  <a:schemeClr val="tx1"/>
                </a:solidFill>
                <a:latin typeface="Calibri" charset="0"/>
                <a:ea typeface="MS PGothic" charset="-128"/>
              </a:defRPr>
            </a:lvl4pPr>
            <a:lvl5pPr marL="2057400" indent="-228600" eaLnBrk="0" hangingPunct="0">
              <a:defRPr sz="3400">
                <a:solidFill>
                  <a:schemeClr val="tx1"/>
                </a:solidFill>
                <a:latin typeface="Calibri" charset="0"/>
                <a:ea typeface="MS PGothic" charset="-128"/>
              </a:defRPr>
            </a:lvl5pPr>
            <a:lvl6pPr marL="2514600" indent="-228600" defTabSz="866775" eaLnBrk="0" fontAlgn="base" hangingPunct="0">
              <a:spcBef>
                <a:spcPct val="0"/>
              </a:spcBef>
              <a:spcAft>
                <a:spcPct val="0"/>
              </a:spcAft>
              <a:defRPr sz="3400">
                <a:solidFill>
                  <a:schemeClr val="tx1"/>
                </a:solidFill>
                <a:latin typeface="Calibri" charset="0"/>
                <a:ea typeface="MS PGothic" charset="-128"/>
              </a:defRPr>
            </a:lvl6pPr>
            <a:lvl7pPr marL="2971800" indent="-228600" defTabSz="866775" eaLnBrk="0" fontAlgn="base" hangingPunct="0">
              <a:spcBef>
                <a:spcPct val="0"/>
              </a:spcBef>
              <a:spcAft>
                <a:spcPct val="0"/>
              </a:spcAft>
              <a:defRPr sz="3400">
                <a:solidFill>
                  <a:schemeClr val="tx1"/>
                </a:solidFill>
                <a:latin typeface="Calibri" charset="0"/>
                <a:ea typeface="MS PGothic" charset="-128"/>
              </a:defRPr>
            </a:lvl7pPr>
            <a:lvl8pPr marL="3429000" indent="-228600" defTabSz="866775" eaLnBrk="0" fontAlgn="base" hangingPunct="0">
              <a:spcBef>
                <a:spcPct val="0"/>
              </a:spcBef>
              <a:spcAft>
                <a:spcPct val="0"/>
              </a:spcAft>
              <a:defRPr sz="3400">
                <a:solidFill>
                  <a:schemeClr val="tx1"/>
                </a:solidFill>
                <a:latin typeface="Calibri" charset="0"/>
                <a:ea typeface="MS PGothic" charset="-128"/>
              </a:defRPr>
            </a:lvl8pPr>
            <a:lvl9pPr marL="3886200" indent="-228600" defTabSz="866775" eaLnBrk="0" fontAlgn="base" hangingPunct="0">
              <a:spcBef>
                <a:spcPct val="0"/>
              </a:spcBef>
              <a:spcAft>
                <a:spcPct val="0"/>
              </a:spcAft>
              <a:defRPr sz="3400">
                <a:solidFill>
                  <a:schemeClr val="tx1"/>
                </a:solidFill>
                <a:latin typeface="Calibri" charset="0"/>
                <a:ea typeface="MS PGothic" charset="-128"/>
              </a:defRPr>
            </a:lvl9pPr>
          </a:lstStyle>
          <a:p>
            <a:pPr eaLnBrk="1" hangingPunct="1"/>
            <a:r>
              <a:rPr lang="en-US" altLang="en-US" dirty="0"/>
              <a:t>“</a:t>
            </a:r>
            <a:r>
              <a:rPr lang="en-US" altLang="x-none" dirty="0"/>
              <a:t>O Allah, I seek good from You out of Your knowledge and seek power from you out of Your power, and beg of you out of Your boundless Grace, for You have power and I have no power; and You have knowledge and I have no knowledge; and you have the best knowledge of all the unseen. O Allah, If it be within Your knowledge that this project is to my good in the matter of spiritual affairs, and my worldly affairs, and is respect of my ultimate end, then make it possible for me and grant me facility concerning it; and bless it for me, but if it be within Your knowledge that this project is harmful in my spiritual and worldly affairs, and in respect of my ultimate end, then cause it to move away from me and cause me to move away from it, and designate for me good, wherever it may be, and then make me pleased with it</a:t>
            </a:r>
            <a:r>
              <a:rPr lang="en-US" altLang="x-none" dirty="0" smtClean="0"/>
              <a:t>.” (Sahih Bukhari)</a:t>
            </a:r>
            <a:endParaRPr lang="en-US" altLang="x-none"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ChangeArrowheads="1"/>
          </p:cNvSpPr>
          <p:nvPr/>
        </p:nvSpPr>
        <p:spPr bwMode="auto">
          <a:xfrm>
            <a:off x="754063" y="611188"/>
            <a:ext cx="1183322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400">
                <a:solidFill>
                  <a:schemeClr val="tx1"/>
                </a:solidFill>
                <a:latin typeface="Calibri" charset="0"/>
                <a:ea typeface="MS PGothic" charset="-128"/>
              </a:defRPr>
            </a:lvl1pPr>
            <a:lvl2pPr marL="742950" indent="-285750" eaLnBrk="0" hangingPunct="0">
              <a:defRPr sz="3400">
                <a:solidFill>
                  <a:schemeClr val="tx1"/>
                </a:solidFill>
                <a:latin typeface="Calibri" charset="0"/>
                <a:ea typeface="MS PGothic" charset="-128"/>
              </a:defRPr>
            </a:lvl2pPr>
            <a:lvl3pPr marL="1143000" indent="-228600" eaLnBrk="0" hangingPunct="0">
              <a:defRPr sz="3400">
                <a:solidFill>
                  <a:schemeClr val="tx1"/>
                </a:solidFill>
                <a:latin typeface="Calibri" charset="0"/>
                <a:ea typeface="MS PGothic" charset="-128"/>
              </a:defRPr>
            </a:lvl3pPr>
            <a:lvl4pPr marL="1600200" indent="-228600" eaLnBrk="0" hangingPunct="0">
              <a:defRPr sz="3400">
                <a:solidFill>
                  <a:schemeClr val="tx1"/>
                </a:solidFill>
                <a:latin typeface="Calibri" charset="0"/>
                <a:ea typeface="MS PGothic" charset="-128"/>
              </a:defRPr>
            </a:lvl4pPr>
            <a:lvl5pPr marL="2057400" indent="-228600" eaLnBrk="0" hangingPunct="0">
              <a:defRPr sz="3400">
                <a:solidFill>
                  <a:schemeClr val="tx1"/>
                </a:solidFill>
                <a:latin typeface="Calibri" charset="0"/>
                <a:ea typeface="MS PGothic" charset="-128"/>
              </a:defRPr>
            </a:lvl5pPr>
            <a:lvl6pPr marL="2514600" indent="-228600" defTabSz="866775" eaLnBrk="0" fontAlgn="base" hangingPunct="0">
              <a:spcBef>
                <a:spcPct val="0"/>
              </a:spcBef>
              <a:spcAft>
                <a:spcPct val="0"/>
              </a:spcAft>
              <a:defRPr sz="3400">
                <a:solidFill>
                  <a:schemeClr val="tx1"/>
                </a:solidFill>
                <a:latin typeface="Calibri" charset="0"/>
                <a:ea typeface="MS PGothic" charset="-128"/>
              </a:defRPr>
            </a:lvl6pPr>
            <a:lvl7pPr marL="2971800" indent="-228600" defTabSz="866775" eaLnBrk="0" fontAlgn="base" hangingPunct="0">
              <a:spcBef>
                <a:spcPct val="0"/>
              </a:spcBef>
              <a:spcAft>
                <a:spcPct val="0"/>
              </a:spcAft>
              <a:defRPr sz="3400">
                <a:solidFill>
                  <a:schemeClr val="tx1"/>
                </a:solidFill>
                <a:latin typeface="Calibri" charset="0"/>
                <a:ea typeface="MS PGothic" charset="-128"/>
              </a:defRPr>
            </a:lvl7pPr>
            <a:lvl8pPr marL="3429000" indent="-228600" defTabSz="866775" eaLnBrk="0" fontAlgn="base" hangingPunct="0">
              <a:spcBef>
                <a:spcPct val="0"/>
              </a:spcBef>
              <a:spcAft>
                <a:spcPct val="0"/>
              </a:spcAft>
              <a:defRPr sz="3400">
                <a:solidFill>
                  <a:schemeClr val="tx1"/>
                </a:solidFill>
                <a:latin typeface="Calibri" charset="0"/>
                <a:ea typeface="MS PGothic" charset="-128"/>
              </a:defRPr>
            </a:lvl8pPr>
            <a:lvl9pPr marL="3886200" indent="-228600" defTabSz="866775" eaLnBrk="0" fontAlgn="base" hangingPunct="0">
              <a:spcBef>
                <a:spcPct val="0"/>
              </a:spcBef>
              <a:spcAft>
                <a:spcPct val="0"/>
              </a:spcAft>
              <a:defRPr sz="3400">
                <a:solidFill>
                  <a:schemeClr val="tx1"/>
                </a:solidFill>
                <a:latin typeface="Calibri" charset="0"/>
                <a:ea typeface="MS PGothic" charset="-128"/>
              </a:defRPr>
            </a:lvl9pPr>
          </a:lstStyle>
          <a:p>
            <a:pPr eaLnBrk="1" hangingPunct="1"/>
            <a:r>
              <a:rPr lang="en-US" altLang="x-none" sz="4800" dirty="0"/>
              <a:t>FAQs </a:t>
            </a:r>
            <a:r>
              <a:rPr lang="en-US" altLang="x-none" sz="4800" dirty="0" smtClean="0"/>
              <a:t>About </a:t>
            </a:r>
            <a:r>
              <a:rPr lang="en-US" altLang="x-none" sz="4800" dirty="0"/>
              <a:t>Istikhaara</a:t>
            </a:r>
          </a:p>
        </p:txBody>
      </p:sp>
      <p:sp>
        <p:nvSpPr>
          <p:cNvPr id="3" name="Rectangle 2"/>
          <p:cNvSpPr/>
          <p:nvPr/>
        </p:nvSpPr>
        <p:spPr>
          <a:xfrm>
            <a:off x="754063" y="1816100"/>
            <a:ext cx="14130337" cy="6986528"/>
          </a:xfrm>
          <a:prstGeom prst="rect">
            <a:avLst/>
          </a:prstGeom>
        </p:spPr>
        <p:txBody>
          <a:bodyPr>
            <a:spAutoFit/>
          </a:bodyPr>
          <a:lstStyle>
            <a:lvl1pPr marL="457200" indent="-457200" eaLnBrk="0" hangingPunct="0">
              <a:defRPr sz="3400">
                <a:solidFill>
                  <a:schemeClr val="tx1"/>
                </a:solidFill>
                <a:latin typeface="Calibri" charset="0"/>
                <a:ea typeface="MS PGothic" charset="-128"/>
              </a:defRPr>
            </a:lvl1pPr>
            <a:lvl2pPr marL="742950" indent="-285750" eaLnBrk="0" hangingPunct="0">
              <a:defRPr sz="3400">
                <a:solidFill>
                  <a:schemeClr val="tx1"/>
                </a:solidFill>
                <a:latin typeface="Calibri" charset="0"/>
                <a:ea typeface="MS PGothic" charset="-128"/>
              </a:defRPr>
            </a:lvl2pPr>
            <a:lvl3pPr marL="1143000" indent="-228600" eaLnBrk="0" hangingPunct="0">
              <a:defRPr sz="3400">
                <a:solidFill>
                  <a:schemeClr val="tx1"/>
                </a:solidFill>
                <a:latin typeface="Calibri" charset="0"/>
                <a:ea typeface="MS PGothic" charset="-128"/>
              </a:defRPr>
            </a:lvl3pPr>
            <a:lvl4pPr marL="1600200" indent="-228600" eaLnBrk="0" hangingPunct="0">
              <a:defRPr sz="3400">
                <a:solidFill>
                  <a:schemeClr val="tx1"/>
                </a:solidFill>
                <a:latin typeface="Calibri" charset="0"/>
                <a:ea typeface="MS PGothic" charset="-128"/>
              </a:defRPr>
            </a:lvl4pPr>
            <a:lvl5pPr marL="2057400" indent="-228600" eaLnBrk="0" hangingPunct="0">
              <a:defRPr sz="3400">
                <a:solidFill>
                  <a:schemeClr val="tx1"/>
                </a:solidFill>
                <a:latin typeface="Calibri" charset="0"/>
                <a:ea typeface="MS PGothic" charset="-128"/>
              </a:defRPr>
            </a:lvl5pPr>
            <a:lvl6pPr marL="2514600" indent="-228600" defTabSz="866775" eaLnBrk="0" fontAlgn="base" hangingPunct="0">
              <a:spcBef>
                <a:spcPct val="0"/>
              </a:spcBef>
              <a:spcAft>
                <a:spcPct val="0"/>
              </a:spcAft>
              <a:defRPr sz="3400">
                <a:solidFill>
                  <a:schemeClr val="tx1"/>
                </a:solidFill>
                <a:latin typeface="Calibri" charset="0"/>
                <a:ea typeface="MS PGothic" charset="-128"/>
              </a:defRPr>
            </a:lvl6pPr>
            <a:lvl7pPr marL="2971800" indent="-228600" defTabSz="866775" eaLnBrk="0" fontAlgn="base" hangingPunct="0">
              <a:spcBef>
                <a:spcPct val="0"/>
              </a:spcBef>
              <a:spcAft>
                <a:spcPct val="0"/>
              </a:spcAft>
              <a:defRPr sz="3400">
                <a:solidFill>
                  <a:schemeClr val="tx1"/>
                </a:solidFill>
                <a:latin typeface="Calibri" charset="0"/>
                <a:ea typeface="MS PGothic" charset="-128"/>
              </a:defRPr>
            </a:lvl7pPr>
            <a:lvl8pPr marL="3429000" indent="-228600" defTabSz="866775" eaLnBrk="0" fontAlgn="base" hangingPunct="0">
              <a:spcBef>
                <a:spcPct val="0"/>
              </a:spcBef>
              <a:spcAft>
                <a:spcPct val="0"/>
              </a:spcAft>
              <a:defRPr sz="3400">
                <a:solidFill>
                  <a:schemeClr val="tx1"/>
                </a:solidFill>
                <a:latin typeface="Calibri" charset="0"/>
                <a:ea typeface="MS PGothic" charset="-128"/>
              </a:defRPr>
            </a:lvl8pPr>
            <a:lvl9pPr marL="3886200" indent="-228600" defTabSz="866775" eaLnBrk="0" fontAlgn="base" hangingPunct="0">
              <a:spcBef>
                <a:spcPct val="0"/>
              </a:spcBef>
              <a:spcAft>
                <a:spcPct val="0"/>
              </a:spcAft>
              <a:defRPr sz="3400">
                <a:solidFill>
                  <a:schemeClr val="tx1"/>
                </a:solidFill>
                <a:latin typeface="Calibri" charset="0"/>
                <a:ea typeface="MS PGothic" charset="-128"/>
              </a:defRPr>
            </a:lvl9pPr>
          </a:lstStyle>
          <a:p>
            <a:pPr eaLnBrk="1" hangingPunct="1">
              <a:buFont typeface="Arial" charset="0"/>
              <a:buChar char="•"/>
            </a:pPr>
            <a:r>
              <a:rPr lang="en-US" altLang="x-none" sz="3600" i="1" dirty="0"/>
              <a:t>Can one do </a:t>
            </a:r>
            <a:r>
              <a:rPr lang="en-US" altLang="x-none" sz="3600" i="1" dirty="0" smtClean="0"/>
              <a:t>Istikhaara </a:t>
            </a:r>
            <a:r>
              <a:rPr lang="en-US" altLang="x-none" sz="3600" i="1" dirty="0"/>
              <a:t>without knowing the Arabic prayer? </a:t>
            </a:r>
          </a:p>
          <a:p>
            <a:pPr eaLnBrk="1" hangingPunct="1"/>
            <a:r>
              <a:rPr lang="en-US" altLang="x-none" dirty="0"/>
              <a:t>	It would be beneficial to memorize the </a:t>
            </a:r>
            <a:r>
              <a:rPr lang="en-US" altLang="x-none" dirty="0" smtClean="0"/>
              <a:t>Istikhaara </a:t>
            </a:r>
            <a:r>
              <a:rPr lang="en-US" altLang="x-none" dirty="0"/>
              <a:t>prayer. However, if one is 	unable to do so, then they can do it in their own </a:t>
            </a:r>
            <a:r>
              <a:rPr lang="en-US" altLang="x-none" dirty="0" smtClean="0"/>
              <a:t>words</a:t>
            </a:r>
            <a:br>
              <a:rPr lang="en-US" altLang="x-none" dirty="0" smtClean="0"/>
            </a:br>
            <a:endParaRPr lang="en-US" altLang="x-none" dirty="0"/>
          </a:p>
          <a:p>
            <a:pPr eaLnBrk="1" hangingPunct="1">
              <a:buFont typeface="Arial" charset="0"/>
              <a:buChar char="•"/>
            </a:pPr>
            <a:r>
              <a:rPr lang="en-US" altLang="x-none" sz="3600" i="1" dirty="0"/>
              <a:t>Is it mandatory for one to see a dream after </a:t>
            </a:r>
            <a:r>
              <a:rPr lang="en-US" altLang="x-none" sz="3600" i="1" dirty="0" smtClean="0"/>
              <a:t>Istikhaara? </a:t>
            </a:r>
            <a:endParaRPr lang="en-US" altLang="x-none" sz="3600" i="1" dirty="0"/>
          </a:p>
          <a:p>
            <a:pPr eaLnBrk="1" hangingPunct="1"/>
            <a:r>
              <a:rPr lang="en-US" altLang="x-none" dirty="0"/>
              <a:t>	</a:t>
            </a:r>
            <a:r>
              <a:rPr lang="en-US" altLang="x-none" dirty="0" smtClean="0"/>
              <a:t>No</a:t>
            </a:r>
            <a:r>
              <a:rPr lang="en-US" altLang="x-none" dirty="0"/>
              <a:t>, it is not necessary for one to see a dream after </a:t>
            </a:r>
            <a:r>
              <a:rPr lang="en-US" altLang="x-none" dirty="0" smtClean="0"/>
              <a:t>Istikhaara. </a:t>
            </a:r>
            <a:r>
              <a:rPr lang="en-US" altLang="x-none" dirty="0"/>
              <a:t>Just a feeling 	of satisfaction or peace at heart is sufficient for a fulfilling </a:t>
            </a:r>
            <a:r>
              <a:rPr lang="en-US" altLang="x-none" dirty="0" smtClean="0"/>
              <a:t>Istikhaara.</a:t>
            </a:r>
            <a:br>
              <a:rPr lang="en-US" altLang="x-none" dirty="0" smtClean="0"/>
            </a:br>
            <a:endParaRPr lang="en-US" altLang="x-none" dirty="0"/>
          </a:p>
          <a:p>
            <a:pPr eaLnBrk="1" hangingPunct="1">
              <a:buFont typeface="Arial" charset="0"/>
              <a:buChar char="•"/>
            </a:pPr>
            <a:r>
              <a:rPr lang="en-US" altLang="x-none" sz="3600" i="1" dirty="0"/>
              <a:t>Is it suitable to ask someone else to perform </a:t>
            </a:r>
            <a:r>
              <a:rPr lang="en-US" altLang="x-none" sz="3600" i="1" dirty="0" smtClean="0"/>
              <a:t>Istikhaara </a:t>
            </a:r>
            <a:r>
              <a:rPr lang="en-US" altLang="x-none" sz="3600" i="1" dirty="0"/>
              <a:t>on your behalf? </a:t>
            </a:r>
          </a:p>
          <a:p>
            <a:pPr eaLnBrk="1" hangingPunct="1"/>
            <a:r>
              <a:rPr lang="en-US" altLang="x-none" dirty="0"/>
              <a:t>	</a:t>
            </a:r>
            <a:r>
              <a:rPr lang="en-US" altLang="x-none" dirty="0" smtClean="0"/>
              <a:t>The Sunnah </a:t>
            </a:r>
            <a:r>
              <a:rPr lang="en-US" altLang="x-none" dirty="0"/>
              <a:t>of performing </a:t>
            </a:r>
            <a:r>
              <a:rPr lang="en-US" altLang="x-none" dirty="0" smtClean="0"/>
              <a:t>Istikhaara </a:t>
            </a:r>
            <a:r>
              <a:rPr lang="en-US" altLang="x-none" dirty="0"/>
              <a:t>is that it should be performed by the 	individual seeking guidance. However, there is nothing wrong with 	someone else performing an </a:t>
            </a:r>
            <a:r>
              <a:rPr lang="en-US" altLang="x-none" dirty="0" smtClean="0"/>
              <a:t>Istikhaara </a:t>
            </a:r>
            <a:r>
              <a:rPr lang="en-US" altLang="x-none" dirty="0"/>
              <a:t>on someone else</a:t>
            </a:r>
            <a:r>
              <a:rPr lang="en-US" altLang="en-US" dirty="0"/>
              <a:t>’</a:t>
            </a:r>
            <a:r>
              <a:rPr lang="en-US" altLang="x-none" dirty="0"/>
              <a:t>s behalf. Though, 	it is best practice to not burden anyone else for your needs.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ChangeArrowheads="1"/>
          </p:cNvSpPr>
          <p:nvPr/>
        </p:nvSpPr>
        <p:spPr bwMode="auto">
          <a:xfrm>
            <a:off x="754063" y="611188"/>
            <a:ext cx="1183322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400">
                <a:solidFill>
                  <a:schemeClr val="tx1"/>
                </a:solidFill>
                <a:latin typeface="Calibri" charset="0"/>
                <a:ea typeface="MS PGothic" charset="-128"/>
              </a:defRPr>
            </a:lvl1pPr>
            <a:lvl2pPr marL="742950" indent="-285750" eaLnBrk="0" hangingPunct="0">
              <a:defRPr sz="3400">
                <a:solidFill>
                  <a:schemeClr val="tx1"/>
                </a:solidFill>
                <a:latin typeface="Calibri" charset="0"/>
                <a:ea typeface="MS PGothic" charset="-128"/>
              </a:defRPr>
            </a:lvl2pPr>
            <a:lvl3pPr marL="1143000" indent="-228600" eaLnBrk="0" hangingPunct="0">
              <a:defRPr sz="3400">
                <a:solidFill>
                  <a:schemeClr val="tx1"/>
                </a:solidFill>
                <a:latin typeface="Calibri" charset="0"/>
                <a:ea typeface="MS PGothic" charset="-128"/>
              </a:defRPr>
            </a:lvl3pPr>
            <a:lvl4pPr marL="1600200" indent="-228600" eaLnBrk="0" hangingPunct="0">
              <a:defRPr sz="3400">
                <a:solidFill>
                  <a:schemeClr val="tx1"/>
                </a:solidFill>
                <a:latin typeface="Calibri" charset="0"/>
                <a:ea typeface="MS PGothic" charset="-128"/>
              </a:defRPr>
            </a:lvl4pPr>
            <a:lvl5pPr marL="2057400" indent="-228600" eaLnBrk="0" hangingPunct="0">
              <a:defRPr sz="3400">
                <a:solidFill>
                  <a:schemeClr val="tx1"/>
                </a:solidFill>
                <a:latin typeface="Calibri" charset="0"/>
                <a:ea typeface="MS PGothic" charset="-128"/>
              </a:defRPr>
            </a:lvl5pPr>
            <a:lvl6pPr marL="2514600" indent="-228600" defTabSz="866775" eaLnBrk="0" fontAlgn="base" hangingPunct="0">
              <a:spcBef>
                <a:spcPct val="0"/>
              </a:spcBef>
              <a:spcAft>
                <a:spcPct val="0"/>
              </a:spcAft>
              <a:defRPr sz="3400">
                <a:solidFill>
                  <a:schemeClr val="tx1"/>
                </a:solidFill>
                <a:latin typeface="Calibri" charset="0"/>
                <a:ea typeface="MS PGothic" charset="-128"/>
              </a:defRPr>
            </a:lvl6pPr>
            <a:lvl7pPr marL="2971800" indent="-228600" defTabSz="866775" eaLnBrk="0" fontAlgn="base" hangingPunct="0">
              <a:spcBef>
                <a:spcPct val="0"/>
              </a:spcBef>
              <a:spcAft>
                <a:spcPct val="0"/>
              </a:spcAft>
              <a:defRPr sz="3400">
                <a:solidFill>
                  <a:schemeClr val="tx1"/>
                </a:solidFill>
                <a:latin typeface="Calibri" charset="0"/>
                <a:ea typeface="MS PGothic" charset="-128"/>
              </a:defRPr>
            </a:lvl7pPr>
            <a:lvl8pPr marL="3429000" indent="-228600" defTabSz="866775" eaLnBrk="0" fontAlgn="base" hangingPunct="0">
              <a:spcBef>
                <a:spcPct val="0"/>
              </a:spcBef>
              <a:spcAft>
                <a:spcPct val="0"/>
              </a:spcAft>
              <a:defRPr sz="3400">
                <a:solidFill>
                  <a:schemeClr val="tx1"/>
                </a:solidFill>
                <a:latin typeface="Calibri" charset="0"/>
                <a:ea typeface="MS PGothic" charset="-128"/>
              </a:defRPr>
            </a:lvl8pPr>
            <a:lvl9pPr marL="3886200" indent="-228600" defTabSz="866775" eaLnBrk="0" fontAlgn="base" hangingPunct="0">
              <a:spcBef>
                <a:spcPct val="0"/>
              </a:spcBef>
              <a:spcAft>
                <a:spcPct val="0"/>
              </a:spcAft>
              <a:defRPr sz="3400">
                <a:solidFill>
                  <a:schemeClr val="tx1"/>
                </a:solidFill>
                <a:latin typeface="Calibri" charset="0"/>
                <a:ea typeface="MS PGothic" charset="-128"/>
              </a:defRPr>
            </a:lvl9pPr>
          </a:lstStyle>
          <a:p>
            <a:pPr eaLnBrk="1" hangingPunct="1"/>
            <a:r>
              <a:rPr lang="en-US" altLang="x-none" sz="4800" dirty="0"/>
              <a:t>FAQs </a:t>
            </a:r>
            <a:r>
              <a:rPr lang="en-US" altLang="x-none" sz="4800" dirty="0" smtClean="0"/>
              <a:t>About </a:t>
            </a:r>
            <a:r>
              <a:rPr lang="en-US" altLang="x-none" sz="4800" dirty="0"/>
              <a:t>Istikhaara</a:t>
            </a:r>
          </a:p>
        </p:txBody>
      </p:sp>
      <p:sp>
        <p:nvSpPr>
          <p:cNvPr id="3" name="Rectangle 2"/>
          <p:cNvSpPr/>
          <p:nvPr/>
        </p:nvSpPr>
        <p:spPr>
          <a:xfrm>
            <a:off x="754063" y="1606550"/>
            <a:ext cx="14130337" cy="8002191"/>
          </a:xfrm>
          <a:prstGeom prst="rect">
            <a:avLst/>
          </a:prstGeom>
        </p:spPr>
        <p:txBody>
          <a:bodyPr>
            <a:spAutoFit/>
          </a:bodyPr>
          <a:lstStyle>
            <a:lvl1pPr marL="457200" indent="-457200" eaLnBrk="0" hangingPunct="0">
              <a:defRPr sz="3400">
                <a:solidFill>
                  <a:schemeClr val="tx1"/>
                </a:solidFill>
                <a:latin typeface="Calibri" charset="0"/>
                <a:ea typeface="MS PGothic" charset="-128"/>
              </a:defRPr>
            </a:lvl1pPr>
            <a:lvl2pPr marL="742950" indent="-285750" eaLnBrk="0" hangingPunct="0">
              <a:defRPr sz="3400">
                <a:solidFill>
                  <a:schemeClr val="tx1"/>
                </a:solidFill>
                <a:latin typeface="Calibri" charset="0"/>
                <a:ea typeface="MS PGothic" charset="-128"/>
              </a:defRPr>
            </a:lvl2pPr>
            <a:lvl3pPr marL="1143000" indent="-228600" eaLnBrk="0" hangingPunct="0">
              <a:defRPr sz="3400">
                <a:solidFill>
                  <a:schemeClr val="tx1"/>
                </a:solidFill>
                <a:latin typeface="Calibri" charset="0"/>
                <a:ea typeface="MS PGothic" charset="-128"/>
              </a:defRPr>
            </a:lvl3pPr>
            <a:lvl4pPr marL="1600200" indent="-228600" eaLnBrk="0" hangingPunct="0">
              <a:defRPr sz="3400">
                <a:solidFill>
                  <a:schemeClr val="tx1"/>
                </a:solidFill>
                <a:latin typeface="Calibri" charset="0"/>
                <a:ea typeface="MS PGothic" charset="-128"/>
              </a:defRPr>
            </a:lvl4pPr>
            <a:lvl5pPr marL="2057400" indent="-228600" eaLnBrk="0" hangingPunct="0">
              <a:defRPr sz="3400">
                <a:solidFill>
                  <a:schemeClr val="tx1"/>
                </a:solidFill>
                <a:latin typeface="Calibri" charset="0"/>
                <a:ea typeface="MS PGothic" charset="-128"/>
              </a:defRPr>
            </a:lvl5pPr>
            <a:lvl6pPr marL="2514600" indent="-228600" defTabSz="866775" eaLnBrk="0" fontAlgn="base" hangingPunct="0">
              <a:spcBef>
                <a:spcPct val="0"/>
              </a:spcBef>
              <a:spcAft>
                <a:spcPct val="0"/>
              </a:spcAft>
              <a:defRPr sz="3400">
                <a:solidFill>
                  <a:schemeClr val="tx1"/>
                </a:solidFill>
                <a:latin typeface="Calibri" charset="0"/>
                <a:ea typeface="MS PGothic" charset="-128"/>
              </a:defRPr>
            </a:lvl6pPr>
            <a:lvl7pPr marL="2971800" indent="-228600" defTabSz="866775" eaLnBrk="0" fontAlgn="base" hangingPunct="0">
              <a:spcBef>
                <a:spcPct val="0"/>
              </a:spcBef>
              <a:spcAft>
                <a:spcPct val="0"/>
              </a:spcAft>
              <a:defRPr sz="3400">
                <a:solidFill>
                  <a:schemeClr val="tx1"/>
                </a:solidFill>
                <a:latin typeface="Calibri" charset="0"/>
                <a:ea typeface="MS PGothic" charset="-128"/>
              </a:defRPr>
            </a:lvl7pPr>
            <a:lvl8pPr marL="3429000" indent="-228600" defTabSz="866775" eaLnBrk="0" fontAlgn="base" hangingPunct="0">
              <a:spcBef>
                <a:spcPct val="0"/>
              </a:spcBef>
              <a:spcAft>
                <a:spcPct val="0"/>
              </a:spcAft>
              <a:defRPr sz="3400">
                <a:solidFill>
                  <a:schemeClr val="tx1"/>
                </a:solidFill>
                <a:latin typeface="Calibri" charset="0"/>
                <a:ea typeface="MS PGothic" charset="-128"/>
              </a:defRPr>
            </a:lvl8pPr>
            <a:lvl9pPr marL="3886200" indent="-228600" defTabSz="866775" eaLnBrk="0" fontAlgn="base" hangingPunct="0">
              <a:spcBef>
                <a:spcPct val="0"/>
              </a:spcBef>
              <a:spcAft>
                <a:spcPct val="0"/>
              </a:spcAft>
              <a:defRPr sz="3400">
                <a:solidFill>
                  <a:schemeClr val="tx1"/>
                </a:solidFill>
                <a:latin typeface="Calibri" charset="0"/>
                <a:ea typeface="MS PGothic" charset="-128"/>
              </a:defRPr>
            </a:lvl9pPr>
          </a:lstStyle>
          <a:p>
            <a:pPr eaLnBrk="1" hangingPunct="1">
              <a:buFont typeface="Arial" charset="0"/>
              <a:buChar char="•"/>
            </a:pPr>
            <a:r>
              <a:rPr lang="en-US" altLang="x-none" sz="3600" i="1" dirty="0"/>
              <a:t>Can one do </a:t>
            </a:r>
            <a:r>
              <a:rPr lang="en-US" altLang="x-none" sz="3600" i="1" dirty="0" smtClean="0"/>
              <a:t>Istikhaara only after </a:t>
            </a:r>
            <a:r>
              <a:rPr lang="en-US" altLang="x-none" sz="3600" i="1" dirty="0" err="1" smtClean="0"/>
              <a:t>Isha’a</a:t>
            </a:r>
            <a:r>
              <a:rPr lang="en-US" altLang="x-none" sz="3600" i="1" dirty="0" smtClean="0"/>
              <a:t>?  </a:t>
            </a:r>
            <a:endParaRPr lang="en-US" altLang="x-none" sz="3600" i="1" dirty="0"/>
          </a:p>
          <a:p>
            <a:pPr eaLnBrk="1" hangingPunct="1"/>
            <a:r>
              <a:rPr lang="en-US" altLang="x-none" dirty="0"/>
              <a:t>	</a:t>
            </a:r>
            <a:r>
              <a:rPr lang="en-US" altLang="x-none" dirty="0" smtClean="0"/>
              <a:t>No. Although it is preferred to do it before going to bed at night but if a need arises then one can do Istikhaara at other times as well. Once a Sahabi named Abu Saeed Arab was sent to Lahore to get some papers for a court case. People were gathered at Promised Messiah’s house where this proposal was made. Promised Messiah advised him to do Istikhaara in </a:t>
            </a:r>
            <a:r>
              <a:rPr lang="en-US" altLang="x-none" dirty="0" err="1" smtClean="0"/>
              <a:t>Asr</a:t>
            </a:r>
            <a:r>
              <a:rPr lang="en-US" altLang="x-none" dirty="0" smtClean="0"/>
              <a:t> prayer and then proceed on his travel.</a:t>
            </a:r>
            <a:br>
              <a:rPr lang="en-US" altLang="x-none" dirty="0" smtClean="0"/>
            </a:br>
            <a:endParaRPr lang="en-US" altLang="x-none" dirty="0"/>
          </a:p>
          <a:p>
            <a:pPr eaLnBrk="1" hangingPunct="1">
              <a:buFont typeface="Arial" charset="0"/>
              <a:buChar char="•"/>
            </a:pPr>
            <a:r>
              <a:rPr lang="en-US" altLang="x-none" sz="3600" i="1" dirty="0" smtClean="0"/>
              <a:t>Which Surah’s should be recited in the Istikhaara prayers? </a:t>
            </a:r>
            <a:endParaRPr lang="en-US" altLang="x-none" sz="3600" i="1" dirty="0"/>
          </a:p>
          <a:p>
            <a:pPr eaLnBrk="1" hangingPunct="1"/>
            <a:r>
              <a:rPr lang="en-US" altLang="x-none" dirty="0"/>
              <a:t>	</a:t>
            </a:r>
            <a:r>
              <a:rPr lang="en-US" altLang="x-none" dirty="0" smtClean="0"/>
              <a:t>One should recite Surah Al-</a:t>
            </a:r>
            <a:r>
              <a:rPr lang="en-US" altLang="x-none" dirty="0" err="1" smtClean="0"/>
              <a:t>Kafirun</a:t>
            </a:r>
            <a:r>
              <a:rPr lang="en-US" altLang="x-none" dirty="0" smtClean="0"/>
              <a:t> (</a:t>
            </a:r>
            <a:r>
              <a:rPr lang="ar-SA" altLang="x-none" dirty="0" smtClean="0"/>
              <a:t>قُلْ يَا أَيُّهَا الْكَافِرُونَ </a:t>
            </a:r>
            <a:r>
              <a:rPr lang="en-US" altLang="x-none" dirty="0" smtClean="0"/>
              <a:t>) in the first raka’at and Al-</a:t>
            </a:r>
            <a:r>
              <a:rPr lang="en-US" altLang="x-none" dirty="0" err="1" smtClean="0"/>
              <a:t>Ikhlas</a:t>
            </a:r>
            <a:r>
              <a:rPr lang="en-US" altLang="x-none" dirty="0" smtClean="0"/>
              <a:t> (</a:t>
            </a:r>
            <a:r>
              <a:rPr lang="ar-SA" altLang="x-none" dirty="0" smtClean="0"/>
              <a:t>قُلْ هُوَ اللَّهُ أَحَدٌ </a:t>
            </a:r>
            <a:r>
              <a:rPr lang="en-US" altLang="x-none" dirty="0" smtClean="0"/>
              <a:t>) in the second raka’at </a:t>
            </a:r>
            <a:endParaRPr lang="en-US" altLang="x-none" dirty="0"/>
          </a:p>
          <a:p>
            <a:pPr eaLnBrk="1" hangingPunct="1"/>
            <a:endParaRPr lang="en-US" altLang="x-none" dirty="0" smtClean="0"/>
          </a:p>
          <a:p>
            <a:pPr eaLnBrk="1" hangingPunct="1">
              <a:buFont typeface="Arial" charset="0"/>
              <a:buChar char="•"/>
            </a:pPr>
            <a:r>
              <a:rPr lang="en-US" altLang="x-none" dirty="0" smtClean="0"/>
              <a:t>Should one do Istikhaara after seeing clear signs?</a:t>
            </a:r>
            <a:r>
              <a:rPr lang="en-US" altLang="x-none" dirty="0"/>
              <a:t/>
            </a:r>
            <a:br>
              <a:rPr lang="en-US" altLang="x-none" dirty="0"/>
            </a:br>
            <a:r>
              <a:rPr lang="en-US" altLang="x-none" dirty="0" smtClean="0"/>
              <a:t>Promised Messiah</a:t>
            </a:r>
            <a:r>
              <a:rPr lang="en-US" altLang="x-none" baseline="30000" dirty="0" smtClean="0"/>
              <a:t>as</a:t>
            </a:r>
            <a:r>
              <a:rPr lang="en-US" altLang="x-none" dirty="0" smtClean="0"/>
              <a:t> said “Doing Istikhaara after seeing clear signs from Allah is disrespect of God” </a:t>
            </a:r>
            <a:r>
              <a:rPr lang="en-US" altLang="x-none" sz="2400" dirty="0" smtClean="0"/>
              <a:t>(</a:t>
            </a:r>
            <a:r>
              <a:rPr lang="en-US" altLang="x-none" sz="2400" dirty="0" err="1" smtClean="0"/>
              <a:t>Fiqhul</a:t>
            </a:r>
            <a:r>
              <a:rPr lang="en-US" altLang="x-none" sz="2400" dirty="0" smtClean="0"/>
              <a:t> Masih </a:t>
            </a:r>
            <a:r>
              <a:rPr lang="en-US" altLang="x-none" sz="2400" dirty="0" err="1"/>
              <a:t>P</a:t>
            </a:r>
            <a:r>
              <a:rPr lang="en-US" altLang="x-none" sz="2400" dirty="0" err="1" smtClean="0"/>
              <a:t>g</a:t>
            </a:r>
            <a:r>
              <a:rPr lang="en-US" altLang="x-none" sz="2400" dirty="0" smtClean="0"/>
              <a:t> 137, Al-</a:t>
            </a:r>
            <a:r>
              <a:rPr lang="en-US" altLang="x-none" sz="2400" dirty="0" err="1" smtClean="0"/>
              <a:t>Badar</a:t>
            </a:r>
            <a:r>
              <a:rPr lang="en-US" altLang="x-none" sz="2400" dirty="0" smtClean="0"/>
              <a:t> May 2 1907)</a:t>
            </a:r>
          </a:p>
        </p:txBody>
      </p:sp>
    </p:spTree>
    <p:extLst>
      <p:ext uri="{BB962C8B-B14F-4D97-AF65-F5344CB8AC3E}">
        <p14:creationId xmlns:p14="http://schemas.microsoft.com/office/powerpoint/2010/main" val="127516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ChangeArrowheads="1"/>
          </p:cNvSpPr>
          <p:nvPr/>
        </p:nvSpPr>
        <p:spPr bwMode="auto">
          <a:xfrm>
            <a:off x="754063" y="611188"/>
            <a:ext cx="1183322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400">
                <a:solidFill>
                  <a:schemeClr val="tx1"/>
                </a:solidFill>
                <a:latin typeface="Calibri" charset="0"/>
                <a:ea typeface="MS PGothic" charset="-128"/>
              </a:defRPr>
            </a:lvl1pPr>
            <a:lvl2pPr marL="742950" indent="-285750" eaLnBrk="0" hangingPunct="0">
              <a:defRPr sz="3400">
                <a:solidFill>
                  <a:schemeClr val="tx1"/>
                </a:solidFill>
                <a:latin typeface="Calibri" charset="0"/>
                <a:ea typeface="MS PGothic" charset="-128"/>
              </a:defRPr>
            </a:lvl2pPr>
            <a:lvl3pPr marL="1143000" indent="-228600" eaLnBrk="0" hangingPunct="0">
              <a:defRPr sz="3400">
                <a:solidFill>
                  <a:schemeClr val="tx1"/>
                </a:solidFill>
                <a:latin typeface="Calibri" charset="0"/>
                <a:ea typeface="MS PGothic" charset="-128"/>
              </a:defRPr>
            </a:lvl3pPr>
            <a:lvl4pPr marL="1600200" indent="-228600" eaLnBrk="0" hangingPunct="0">
              <a:defRPr sz="3400">
                <a:solidFill>
                  <a:schemeClr val="tx1"/>
                </a:solidFill>
                <a:latin typeface="Calibri" charset="0"/>
                <a:ea typeface="MS PGothic" charset="-128"/>
              </a:defRPr>
            </a:lvl4pPr>
            <a:lvl5pPr marL="2057400" indent="-228600" eaLnBrk="0" hangingPunct="0">
              <a:defRPr sz="3400">
                <a:solidFill>
                  <a:schemeClr val="tx1"/>
                </a:solidFill>
                <a:latin typeface="Calibri" charset="0"/>
                <a:ea typeface="MS PGothic" charset="-128"/>
              </a:defRPr>
            </a:lvl5pPr>
            <a:lvl6pPr marL="2514600" indent="-228600" defTabSz="866775" eaLnBrk="0" fontAlgn="base" hangingPunct="0">
              <a:spcBef>
                <a:spcPct val="0"/>
              </a:spcBef>
              <a:spcAft>
                <a:spcPct val="0"/>
              </a:spcAft>
              <a:defRPr sz="3400">
                <a:solidFill>
                  <a:schemeClr val="tx1"/>
                </a:solidFill>
                <a:latin typeface="Calibri" charset="0"/>
                <a:ea typeface="MS PGothic" charset="-128"/>
              </a:defRPr>
            </a:lvl6pPr>
            <a:lvl7pPr marL="2971800" indent="-228600" defTabSz="866775" eaLnBrk="0" fontAlgn="base" hangingPunct="0">
              <a:spcBef>
                <a:spcPct val="0"/>
              </a:spcBef>
              <a:spcAft>
                <a:spcPct val="0"/>
              </a:spcAft>
              <a:defRPr sz="3400">
                <a:solidFill>
                  <a:schemeClr val="tx1"/>
                </a:solidFill>
                <a:latin typeface="Calibri" charset="0"/>
                <a:ea typeface="MS PGothic" charset="-128"/>
              </a:defRPr>
            </a:lvl7pPr>
            <a:lvl8pPr marL="3429000" indent="-228600" defTabSz="866775" eaLnBrk="0" fontAlgn="base" hangingPunct="0">
              <a:spcBef>
                <a:spcPct val="0"/>
              </a:spcBef>
              <a:spcAft>
                <a:spcPct val="0"/>
              </a:spcAft>
              <a:defRPr sz="3400">
                <a:solidFill>
                  <a:schemeClr val="tx1"/>
                </a:solidFill>
                <a:latin typeface="Calibri" charset="0"/>
                <a:ea typeface="MS PGothic" charset="-128"/>
              </a:defRPr>
            </a:lvl8pPr>
            <a:lvl9pPr marL="3886200" indent="-228600" defTabSz="866775" eaLnBrk="0" fontAlgn="base" hangingPunct="0">
              <a:spcBef>
                <a:spcPct val="0"/>
              </a:spcBef>
              <a:spcAft>
                <a:spcPct val="0"/>
              </a:spcAft>
              <a:defRPr sz="3400">
                <a:solidFill>
                  <a:schemeClr val="tx1"/>
                </a:solidFill>
                <a:latin typeface="Calibri" charset="0"/>
                <a:ea typeface="MS PGothic" charset="-128"/>
              </a:defRPr>
            </a:lvl9pPr>
          </a:lstStyle>
          <a:p>
            <a:pPr eaLnBrk="1" hangingPunct="1"/>
            <a:r>
              <a:rPr lang="en-US" altLang="x-none" sz="4800" dirty="0" smtClean="0"/>
              <a:t>A Shorter Prayer for Istikhaara</a:t>
            </a:r>
            <a:endParaRPr lang="en-US" altLang="x-none" sz="4800" dirty="0"/>
          </a:p>
        </p:txBody>
      </p:sp>
      <p:sp>
        <p:nvSpPr>
          <p:cNvPr id="3" name="Rectangle 2"/>
          <p:cNvSpPr/>
          <p:nvPr/>
        </p:nvSpPr>
        <p:spPr>
          <a:xfrm>
            <a:off x="754063" y="1816100"/>
            <a:ext cx="14130337" cy="6155531"/>
          </a:xfrm>
          <a:prstGeom prst="rect">
            <a:avLst/>
          </a:prstGeom>
        </p:spPr>
        <p:txBody>
          <a:bodyPr>
            <a:spAutoFit/>
          </a:bodyPr>
          <a:lstStyle>
            <a:lvl1pPr marL="457200" indent="-457200" eaLnBrk="0" hangingPunct="0">
              <a:defRPr sz="3400">
                <a:solidFill>
                  <a:schemeClr val="tx1"/>
                </a:solidFill>
                <a:latin typeface="Calibri" charset="0"/>
                <a:ea typeface="MS PGothic" charset="-128"/>
              </a:defRPr>
            </a:lvl1pPr>
            <a:lvl2pPr marL="742950" indent="-285750" eaLnBrk="0" hangingPunct="0">
              <a:defRPr sz="3400">
                <a:solidFill>
                  <a:schemeClr val="tx1"/>
                </a:solidFill>
                <a:latin typeface="Calibri" charset="0"/>
                <a:ea typeface="MS PGothic" charset="-128"/>
              </a:defRPr>
            </a:lvl2pPr>
            <a:lvl3pPr marL="1143000" indent="-228600" eaLnBrk="0" hangingPunct="0">
              <a:defRPr sz="3400">
                <a:solidFill>
                  <a:schemeClr val="tx1"/>
                </a:solidFill>
                <a:latin typeface="Calibri" charset="0"/>
                <a:ea typeface="MS PGothic" charset="-128"/>
              </a:defRPr>
            </a:lvl3pPr>
            <a:lvl4pPr marL="1600200" indent="-228600" eaLnBrk="0" hangingPunct="0">
              <a:defRPr sz="3400">
                <a:solidFill>
                  <a:schemeClr val="tx1"/>
                </a:solidFill>
                <a:latin typeface="Calibri" charset="0"/>
                <a:ea typeface="MS PGothic" charset="-128"/>
              </a:defRPr>
            </a:lvl4pPr>
            <a:lvl5pPr marL="2057400" indent="-228600" eaLnBrk="0" hangingPunct="0">
              <a:defRPr sz="3400">
                <a:solidFill>
                  <a:schemeClr val="tx1"/>
                </a:solidFill>
                <a:latin typeface="Calibri" charset="0"/>
                <a:ea typeface="MS PGothic" charset="-128"/>
              </a:defRPr>
            </a:lvl5pPr>
            <a:lvl6pPr marL="2514600" indent="-228600" defTabSz="866775" eaLnBrk="0" fontAlgn="base" hangingPunct="0">
              <a:spcBef>
                <a:spcPct val="0"/>
              </a:spcBef>
              <a:spcAft>
                <a:spcPct val="0"/>
              </a:spcAft>
              <a:defRPr sz="3400">
                <a:solidFill>
                  <a:schemeClr val="tx1"/>
                </a:solidFill>
                <a:latin typeface="Calibri" charset="0"/>
                <a:ea typeface="MS PGothic" charset="-128"/>
              </a:defRPr>
            </a:lvl6pPr>
            <a:lvl7pPr marL="2971800" indent="-228600" defTabSz="866775" eaLnBrk="0" fontAlgn="base" hangingPunct="0">
              <a:spcBef>
                <a:spcPct val="0"/>
              </a:spcBef>
              <a:spcAft>
                <a:spcPct val="0"/>
              </a:spcAft>
              <a:defRPr sz="3400">
                <a:solidFill>
                  <a:schemeClr val="tx1"/>
                </a:solidFill>
                <a:latin typeface="Calibri" charset="0"/>
                <a:ea typeface="MS PGothic" charset="-128"/>
              </a:defRPr>
            </a:lvl7pPr>
            <a:lvl8pPr marL="3429000" indent="-228600" defTabSz="866775" eaLnBrk="0" fontAlgn="base" hangingPunct="0">
              <a:spcBef>
                <a:spcPct val="0"/>
              </a:spcBef>
              <a:spcAft>
                <a:spcPct val="0"/>
              </a:spcAft>
              <a:defRPr sz="3400">
                <a:solidFill>
                  <a:schemeClr val="tx1"/>
                </a:solidFill>
                <a:latin typeface="Calibri" charset="0"/>
                <a:ea typeface="MS PGothic" charset="-128"/>
              </a:defRPr>
            </a:lvl8pPr>
            <a:lvl9pPr marL="3886200" indent="-228600" defTabSz="866775" eaLnBrk="0" fontAlgn="base" hangingPunct="0">
              <a:spcBef>
                <a:spcPct val="0"/>
              </a:spcBef>
              <a:spcAft>
                <a:spcPct val="0"/>
              </a:spcAft>
              <a:defRPr sz="3400">
                <a:solidFill>
                  <a:schemeClr val="tx1"/>
                </a:solidFill>
                <a:latin typeface="Calibri" charset="0"/>
                <a:ea typeface="MS PGothic" charset="-128"/>
              </a:defRPr>
            </a:lvl9pPr>
          </a:lstStyle>
          <a:p>
            <a:pPr eaLnBrk="1" hangingPunct="1">
              <a:buFont typeface="Arial" charset="0"/>
              <a:buChar char="•"/>
            </a:pPr>
            <a:r>
              <a:rPr lang="en-US" altLang="x-none" sz="3600" dirty="0" smtClean="0"/>
              <a:t>Although the longer prayer mentioned above is the preferred prayer for Istikhaara but Promised Messiah</a:t>
            </a:r>
            <a:r>
              <a:rPr lang="en-US" altLang="x-none" sz="3600" baseline="30000" dirty="0" smtClean="0"/>
              <a:t>as</a:t>
            </a:r>
            <a:r>
              <a:rPr lang="en-US" altLang="x-none" sz="3600" dirty="0" smtClean="0"/>
              <a:t> also taught a shorter prayer for Istikhaara to Mirza </a:t>
            </a:r>
            <a:r>
              <a:rPr lang="en-US" altLang="x-none" sz="3600" dirty="0" err="1" smtClean="0"/>
              <a:t>Deen</a:t>
            </a:r>
            <a:r>
              <a:rPr lang="en-US" altLang="x-none" sz="3600" dirty="0" smtClean="0"/>
              <a:t> Muhammad sahib which one can offer in daily routine. </a:t>
            </a:r>
            <a:r>
              <a:rPr lang="en-US" altLang="x-none" sz="2400" dirty="0" smtClean="0"/>
              <a:t>(</a:t>
            </a:r>
            <a:r>
              <a:rPr lang="en-US" altLang="x-none" sz="2400" dirty="0" err="1" smtClean="0"/>
              <a:t>Fiqhul</a:t>
            </a:r>
            <a:r>
              <a:rPr lang="en-US" altLang="x-none" sz="2400" dirty="0" smtClean="0"/>
              <a:t> Masih </a:t>
            </a:r>
            <a:r>
              <a:rPr lang="en-US" altLang="x-none" sz="2400" dirty="0" err="1" smtClean="0"/>
              <a:t>Pg</a:t>
            </a:r>
            <a:r>
              <a:rPr lang="en-US" altLang="x-none" sz="2400" dirty="0" smtClean="0"/>
              <a:t> 136, </a:t>
            </a:r>
            <a:r>
              <a:rPr lang="en-US" altLang="x-none" sz="2400" dirty="0" err="1" smtClean="0"/>
              <a:t>Seeratul</a:t>
            </a:r>
            <a:r>
              <a:rPr lang="en-US" altLang="x-none" sz="2400" dirty="0" smtClean="0"/>
              <a:t> Mahdi Pg. 628)</a:t>
            </a:r>
            <a:r>
              <a:rPr lang="en-US" altLang="x-none" sz="3600" dirty="0" smtClean="0"/>
              <a:t/>
            </a:r>
            <a:br>
              <a:rPr lang="en-US" altLang="x-none" sz="3600" dirty="0" smtClean="0"/>
            </a:br>
            <a:r>
              <a:rPr lang="en-US" altLang="x-none" sz="3600" dirty="0" smtClean="0"/>
              <a:t> </a:t>
            </a:r>
          </a:p>
          <a:p>
            <a:pPr eaLnBrk="1" hangingPunct="1">
              <a:buFont typeface="Arial" charset="0"/>
              <a:buChar char="•"/>
            </a:pPr>
            <a:r>
              <a:rPr lang="en-US" altLang="x-none" sz="3600" dirty="0" smtClean="0"/>
              <a:t>He advised him to recite this prayer repeatedly and go to sleep while reciting it and to avoid talking to anyone while doing so.</a:t>
            </a:r>
            <a:br>
              <a:rPr lang="en-US" altLang="x-none" sz="3600" dirty="0" smtClean="0"/>
            </a:br>
            <a:r>
              <a:rPr lang="en-US" altLang="x-none" sz="3600" i="1" dirty="0" smtClean="0"/>
              <a:t/>
            </a:r>
            <a:br>
              <a:rPr lang="en-US" altLang="x-none" sz="3600" i="1" dirty="0" smtClean="0"/>
            </a:br>
            <a:r>
              <a:rPr lang="en-US" altLang="x-none" sz="3600" i="1" dirty="0" smtClean="0"/>
              <a:t/>
            </a:r>
            <a:br>
              <a:rPr lang="en-US" altLang="x-none" sz="3600" i="1" dirty="0" smtClean="0"/>
            </a:br>
            <a:endParaRPr lang="en-US" altLang="x-none" sz="3600" i="1" dirty="0" smtClean="0"/>
          </a:p>
          <a:p>
            <a:pPr eaLnBrk="1" hangingPunct="1">
              <a:buFont typeface="Arial" charset="0"/>
              <a:buChar char="•"/>
            </a:pPr>
            <a:r>
              <a:rPr lang="en-US" altLang="x-none" sz="3600" dirty="0" smtClean="0"/>
              <a:t>Meaning “O knower of all things, inform me”</a:t>
            </a:r>
            <a:endParaRPr lang="en-US" altLang="x-none" dirty="0"/>
          </a:p>
        </p:txBody>
      </p:sp>
      <p:sp>
        <p:nvSpPr>
          <p:cNvPr id="2" name="TextBox 1"/>
          <p:cNvSpPr txBox="1"/>
          <p:nvPr/>
        </p:nvSpPr>
        <p:spPr>
          <a:xfrm>
            <a:off x="6913931" y="6057900"/>
            <a:ext cx="3942106" cy="1092607"/>
          </a:xfrm>
          <a:prstGeom prst="rect">
            <a:avLst/>
          </a:prstGeom>
          <a:noFill/>
        </p:spPr>
        <p:txBody>
          <a:bodyPr wrap="none" rtlCol="0">
            <a:spAutoFit/>
          </a:bodyPr>
          <a:lstStyle/>
          <a:p>
            <a:pPr algn="r" defTabSz="866775" rtl="1" fontAlgn="base">
              <a:spcBef>
                <a:spcPct val="0"/>
              </a:spcBef>
              <a:spcAft>
                <a:spcPct val="0"/>
              </a:spcAft>
            </a:pPr>
            <a:r>
              <a:rPr lang="en-US" sz="6500" dirty="0" err="1" smtClean="0"/>
              <a:t>یَاخَبِیْرُ</a:t>
            </a:r>
            <a:r>
              <a:rPr lang="en-US" sz="6500" dirty="0" smtClean="0"/>
              <a:t> </a:t>
            </a:r>
            <a:r>
              <a:rPr lang="en-US" sz="6500" dirty="0" err="1" smtClean="0"/>
              <a:t>اَخْبِرْنِی</a:t>
            </a:r>
            <a:endParaRPr lang="en-US" sz="6500" dirty="0"/>
          </a:p>
        </p:txBody>
      </p:sp>
    </p:spTree>
    <p:extLst>
      <p:ext uri="{BB962C8B-B14F-4D97-AF65-F5344CB8AC3E}">
        <p14:creationId xmlns:p14="http://schemas.microsoft.com/office/powerpoint/2010/main" val="453624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ChangeArrowheads="1"/>
          </p:cNvSpPr>
          <p:nvPr/>
        </p:nvSpPr>
        <p:spPr bwMode="auto">
          <a:xfrm>
            <a:off x="519113" y="517525"/>
            <a:ext cx="8147359"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400">
                <a:solidFill>
                  <a:schemeClr val="tx1"/>
                </a:solidFill>
                <a:latin typeface="Calibri" charset="0"/>
                <a:ea typeface="MS PGothic" charset="-128"/>
              </a:defRPr>
            </a:lvl1pPr>
            <a:lvl2pPr marL="742950" indent="-285750" eaLnBrk="0" hangingPunct="0">
              <a:defRPr sz="3400">
                <a:solidFill>
                  <a:schemeClr val="tx1"/>
                </a:solidFill>
                <a:latin typeface="Calibri" charset="0"/>
                <a:ea typeface="MS PGothic" charset="-128"/>
              </a:defRPr>
            </a:lvl2pPr>
            <a:lvl3pPr marL="1143000" indent="-228600" eaLnBrk="0" hangingPunct="0">
              <a:defRPr sz="3400">
                <a:solidFill>
                  <a:schemeClr val="tx1"/>
                </a:solidFill>
                <a:latin typeface="Calibri" charset="0"/>
                <a:ea typeface="MS PGothic" charset="-128"/>
              </a:defRPr>
            </a:lvl3pPr>
            <a:lvl4pPr marL="1600200" indent="-228600" eaLnBrk="0" hangingPunct="0">
              <a:defRPr sz="3400">
                <a:solidFill>
                  <a:schemeClr val="tx1"/>
                </a:solidFill>
                <a:latin typeface="Calibri" charset="0"/>
                <a:ea typeface="MS PGothic" charset="-128"/>
              </a:defRPr>
            </a:lvl4pPr>
            <a:lvl5pPr marL="2057400" indent="-228600" eaLnBrk="0" hangingPunct="0">
              <a:defRPr sz="3400">
                <a:solidFill>
                  <a:schemeClr val="tx1"/>
                </a:solidFill>
                <a:latin typeface="Calibri" charset="0"/>
                <a:ea typeface="MS PGothic" charset="-128"/>
              </a:defRPr>
            </a:lvl5pPr>
            <a:lvl6pPr marL="2514600" indent="-228600" defTabSz="866775" eaLnBrk="0" fontAlgn="base" hangingPunct="0">
              <a:spcBef>
                <a:spcPct val="0"/>
              </a:spcBef>
              <a:spcAft>
                <a:spcPct val="0"/>
              </a:spcAft>
              <a:defRPr sz="3400">
                <a:solidFill>
                  <a:schemeClr val="tx1"/>
                </a:solidFill>
                <a:latin typeface="Calibri" charset="0"/>
                <a:ea typeface="MS PGothic" charset="-128"/>
              </a:defRPr>
            </a:lvl6pPr>
            <a:lvl7pPr marL="2971800" indent="-228600" defTabSz="866775" eaLnBrk="0" fontAlgn="base" hangingPunct="0">
              <a:spcBef>
                <a:spcPct val="0"/>
              </a:spcBef>
              <a:spcAft>
                <a:spcPct val="0"/>
              </a:spcAft>
              <a:defRPr sz="3400">
                <a:solidFill>
                  <a:schemeClr val="tx1"/>
                </a:solidFill>
                <a:latin typeface="Calibri" charset="0"/>
                <a:ea typeface="MS PGothic" charset="-128"/>
              </a:defRPr>
            </a:lvl7pPr>
            <a:lvl8pPr marL="3429000" indent="-228600" defTabSz="866775" eaLnBrk="0" fontAlgn="base" hangingPunct="0">
              <a:spcBef>
                <a:spcPct val="0"/>
              </a:spcBef>
              <a:spcAft>
                <a:spcPct val="0"/>
              </a:spcAft>
              <a:defRPr sz="3400">
                <a:solidFill>
                  <a:schemeClr val="tx1"/>
                </a:solidFill>
                <a:latin typeface="Calibri" charset="0"/>
                <a:ea typeface="MS PGothic" charset="-128"/>
              </a:defRPr>
            </a:lvl8pPr>
            <a:lvl9pPr marL="3886200" indent="-228600" defTabSz="866775" eaLnBrk="0" fontAlgn="base" hangingPunct="0">
              <a:spcBef>
                <a:spcPct val="0"/>
              </a:spcBef>
              <a:spcAft>
                <a:spcPct val="0"/>
              </a:spcAft>
              <a:defRPr sz="3400">
                <a:solidFill>
                  <a:schemeClr val="tx1"/>
                </a:solidFill>
                <a:latin typeface="Calibri" charset="0"/>
                <a:ea typeface="MS PGothic" charset="-128"/>
              </a:defRPr>
            </a:lvl9pPr>
          </a:lstStyle>
          <a:p>
            <a:pPr eaLnBrk="1" hangingPunct="1"/>
            <a:r>
              <a:rPr lang="en-US" altLang="x-none" sz="4400" dirty="0"/>
              <a:t>Advice of the Promised </a:t>
            </a:r>
            <a:r>
              <a:rPr lang="en-US" altLang="x-none" sz="4400" dirty="0" smtClean="0"/>
              <a:t>Messiah</a:t>
            </a:r>
            <a:r>
              <a:rPr lang="en-US" altLang="x-none" sz="4400" baseline="30000" dirty="0" smtClean="0"/>
              <a:t>as</a:t>
            </a:r>
            <a:endParaRPr lang="en-US" altLang="x-none" sz="4400" dirty="0"/>
          </a:p>
        </p:txBody>
      </p:sp>
      <p:sp>
        <p:nvSpPr>
          <p:cNvPr id="9218" name="Rectangle 2"/>
          <p:cNvSpPr>
            <a:spLocks noChangeArrowheads="1"/>
          </p:cNvSpPr>
          <p:nvPr/>
        </p:nvSpPr>
        <p:spPr bwMode="auto">
          <a:xfrm>
            <a:off x="933450" y="1652588"/>
            <a:ext cx="13671550" cy="7632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400">
                <a:solidFill>
                  <a:schemeClr val="tx1"/>
                </a:solidFill>
                <a:latin typeface="Calibri" charset="0"/>
                <a:ea typeface="MS PGothic" charset="-128"/>
              </a:defRPr>
            </a:lvl1pPr>
            <a:lvl2pPr marL="742950" indent="-285750" eaLnBrk="0" hangingPunct="0">
              <a:defRPr sz="3400">
                <a:solidFill>
                  <a:schemeClr val="tx1"/>
                </a:solidFill>
                <a:latin typeface="Calibri" charset="0"/>
                <a:ea typeface="MS PGothic" charset="-128"/>
              </a:defRPr>
            </a:lvl2pPr>
            <a:lvl3pPr marL="1143000" indent="-228600" eaLnBrk="0" hangingPunct="0">
              <a:defRPr sz="3400">
                <a:solidFill>
                  <a:schemeClr val="tx1"/>
                </a:solidFill>
                <a:latin typeface="Calibri" charset="0"/>
                <a:ea typeface="MS PGothic" charset="-128"/>
              </a:defRPr>
            </a:lvl3pPr>
            <a:lvl4pPr marL="1600200" indent="-228600" eaLnBrk="0" hangingPunct="0">
              <a:defRPr sz="3400">
                <a:solidFill>
                  <a:schemeClr val="tx1"/>
                </a:solidFill>
                <a:latin typeface="Calibri" charset="0"/>
                <a:ea typeface="MS PGothic" charset="-128"/>
              </a:defRPr>
            </a:lvl4pPr>
            <a:lvl5pPr marL="2057400" indent="-228600" eaLnBrk="0" hangingPunct="0">
              <a:defRPr sz="3400">
                <a:solidFill>
                  <a:schemeClr val="tx1"/>
                </a:solidFill>
                <a:latin typeface="Calibri" charset="0"/>
                <a:ea typeface="MS PGothic" charset="-128"/>
              </a:defRPr>
            </a:lvl5pPr>
            <a:lvl6pPr marL="2514600" indent="-228600" defTabSz="866775" eaLnBrk="0" fontAlgn="base" hangingPunct="0">
              <a:spcBef>
                <a:spcPct val="0"/>
              </a:spcBef>
              <a:spcAft>
                <a:spcPct val="0"/>
              </a:spcAft>
              <a:defRPr sz="3400">
                <a:solidFill>
                  <a:schemeClr val="tx1"/>
                </a:solidFill>
                <a:latin typeface="Calibri" charset="0"/>
                <a:ea typeface="MS PGothic" charset="-128"/>
              </a:defRPr>
            </a:lvl6pPr>
            <a:lvl7pPr marL="2971800" indent="-228600" defTabSz="866775" eaLnBrk="0" fontAlgn="base" hangingPunct="0">
              <a:spcBef>
                <a:spcPct val="0"/>
              </a:spcBef>
              <a:spcAft>
                <a:spcPct val="0"/>
              </a:spcAft>
              <a:defRPr sz="3400">
                <a:solidFill>
                  <a:schemeClr val="tx1"/>
                </a:solidFill>
                <a:latin typeface="Calibri" charset="0"/>
                <a:ea typeface="MS PGothic" charset="-128"/>
              </a:defRPr>
            </a:lvl7pPr>
            <a:lvl8pPr marL="3429000" indent="-228600" defTabSz="866775" eaLnBrk="0" fontAlgn="base" hangingPunct="0">
              <a:spcBef>
                <a:spcPct val="0"/>
              </a:spcBef>
              <a:spcAft>
                <a:spcPct val="0"/>
              </a:spcAft>
              <a:defRPr sz="3400">
                <a:solidFill>
                  <a:schemeClr val="tx1"/>
                </a:solidFill>
                <a:latin typeface="Calibri" charset="0"/>
                <a:ea typeface="MS PGothic" charset="-128"/>
              </a:defRPr>
            </a:lvl8pPr>
            <a:lvl9pPr marL="3886200" indent="-228600" defTabSz="866775" eaLnBrk="0" fontAlgn="base" hangingPunct="0">
              <a:spcBef>
                <a:spcPct val="0"/>
              </a:spcBef>
              <a:spcAft>
                <a:spcPct val="0"/>
              </a:spcAft>
              <a:defRPr sz="3400">
                <a:solidFill>
                  <a:schemeClr val="tx1"/>
                </a:solidFill>
                <a:latin typeface="Calibri" charset="0"/>
                <a:ea typeface="MS PGothic" charset="-128"/>
              </a:defRPr>
            </a:lvl9pPr>
          </a:lstStyle>
          <a:p>
            <a:pPr eaLnBrk="1" hangingPunct="1"/>
            <a:r>
              <a:rPr lang="en-US" altLang="en-US" dirty="0"/>
              <a:t>“</a:t>
            </a:r>
            <a:r>
              <a:rPr lang="en-US" altLang="x-none" dirty="0"/>
              <a:t>Today</a:t>
            </a:r>
            <a:r>
              <a:rPr lang="en-US" altLang="en-US" dirty="0"/>
              <a:t>’</a:t>
            </a:r>
            <a:r>
              <a:rPr lang="en-US" altLang="x-none" dirty="0"/>
              <a:t>s Muslims have left the </a:t>
            </a:r>
            <a:r>
              <a:rPr lang="en-US" altLang="x-none" dirty="0" smtClean="0"/>
              <a:t>Sunnah </a:t>
            </a:r>
            <a:r>
              <a:rPr lang="en-US" altLang="x-none" dirty="0"/>
              <a:t>of </a:t>
            </a:r>
            <a:r>
              <a:rPr lang="en-US" altLang="x-none" dirty="0" smtClean="0"/>
              <a:t>Istikhaara, </a:t>
            </a:r>
            <a:r>
              <a:rPr lang="en-US" altLang="x-none" dirty="0"/>
              <a:t>or the prayer for the seeking of goodness, even though The Holy Prophet </a:t>
            </a:r>
            <a:r>
              <a:rPr lang="en-US" altLang="x-none" dirty="0" smtClean="0"/>
              <a:t>(</a:t>
            </a:r>
            <a:r>
              <a:rPr lang="en-US" dirty="0" smtClean="0"/>
              <a:t>ﷺ)</a:t>
            </a:r>
            <a:r>
              <a:rPr lang="en-US" altLang="x-none" dirty="0" smtClean="0"/>
              <a:t> </a:t>
            </a:r>
            <a:r>
              <a:rPr lang="en-US" altLang="x-none" dirty="0"/>
              <a:t>used to do </a:t>
            </a:r>
            <a:r>
              <a:rPr lang="en-US" altLang="x-none" dirty="0" smtClean="0"/>
              <a:t>Istikhaara </a:t>
            </a:r>
            <a:r>
              <a:rPr lang="en-US" altLang="x-none" dirty="0"/>
              <a:t>before any important task. This was also that practice of the righteous people that have passed before us. Since the air of atheism has spread, people will start tasks boastingly depending upon their own knowledge, and then they suffer losses because of the hidden consequences which they are not aware about. In actuality this was started because of the bad customs by the idolaters before they would start a task. But, the Muslims have forgotten this even though it</a:t>
            </a:r>
            <a:r>
              <a:rPr lang="en-US" altLang="en-US" dirty="0"/>
              <a:t>’</a:t>
            </a:r>
            <a:r>
              <a:rPr lang="en-US" altLang="x-none" dirty="0"/>
              <a:t>s a source of sound wisdom for one to be successful</a:t>
            </a:r>
            <a:r>
              <a:rPr lang="en-US" altLang="x-none" dirty="0" smtClean="0"/>
              <a:t>. Some people start their tasks based on their own thoughts and then when they are in the middle they come and ask me about it. I say that you should continue the task with the knowledge and wisdom with which you started it. What’s the need for asking me at the end?</a:t>
            </a:r>
            <a:r>
              <a:rPr lang="en-US" altLang="en-US" dirty="0" smtClean="0"/>
              <a:t>”</a:t>
            </a:r>
            <a:br>
              <a:rPr lang="en-US" altLang="en-US" dirty="0" smtClean="0"/>
            </a:br>
            <a:r>
              <a:rPr lang="en-US" altLang="en-US" sz="2400" dirty="0" smtClean="0"/>
              <a:t/>
            </a:r>
            <a:br>
              <a:rPr lang="en-US" altLang="en-US" sz="2400" dirty="0" smtClean="0"/>
            </a:br>
            <a:r>
              <a:rPr lang="en-US" sz="2400" dirty="0"/>
              <a:t> </a:t>
            </a:r>
            <a:r>
              <a:rPr lang="en-US" sz="2400" dirty="0" smtClean="0"/>
              <a:t>(Al-</a:t>
            </a:r>
            <a:r>
              <a:rPr lang="en-US" sz="2400" dirty="0" err="1"/>
              <a:t>B</a:t>
            </a:r>
            <a:r>
              <a:rPr lang="en-US" sz="2400" dirty="0" err="1" smtClean="0"/>
              <a:t>adar</a:t>
            </a:r>
            <a:r>
              <a:rPr lang="en-US" sz="2400" dirty="0" smtClean="0"/>
              <a:t> </a:t>
            </a:r>
            <a:r>
              <a:rPr lang="en-US" sz="2400" dirty="0"/>
              <a:t>June, 13, 1907 - Fatawa Masih M</a:t>
            </a:r>
            <a:r>
              <a:rPr lang="en-US" sz="2400" dirty="0" smtClean="0"/>
              <a:t>aud </a:t>
            </a:r>
            <a:r>
              <a:rPr lang="en-US" sz="2400" baseline="30000" dirty="0"/>
              <a:t>as</a:t>
            </a:r>
            <a:r>
              <a:rPr lang="en-US" sz="2400" dirty="0"/>
              <a:t> </a:t>
            </a:r>
            <a:r>
              <a:rPr lang="en-US" sz="2400" dirty="0" smtClean="0"/>
              <a:t>pg. 116</a:t>
            </a:r>
            <a:r>
              <a:rPr lang="en-US" sz="2400" dirty="0" smtClean="0">
                <a:effectLst/>
              </a:rPr>
              <a:t>)</a:t>
            </a:r>
            <a:endParaRPr lang="en-US" altLang="x-none" sz="2400" dirty="0"/>
          </a:p>
        </p:txBody>
      </p:sp>
    </p:spTree>
  </p:cSld>
  <p:clrMapOvr>
    <a:masterClrMapping/>
  </p:clrMapOvr>
</p:sld>
</file>

<file path=ppt/theme/theme1.xml><?xml version="1.0" encoding="utf-8"?>
<a:theme xmlns:a="http://schemas.openxmlformats.org/drawingml/2006/main" name="MKA_USA_Template">
  <a:themeElements>
    <a:clrScheme name="Custom 8">
      <a:dk1>
        <a:srgbClr val="2E6482"/>
      </a:dk1>
      <a:lt1>
        <a:sysClr val="window" lastClr="FFFFFF"/>
      </a:lt1>
      <a:dk2>
        <a:srgbClr val="3A494C"/>
      </a:dk2>
      <a:lt2>
        <a:srgbClr val="8AB1C7"/>
      </a:lt2>
      <a:accent1>
        <a:srgbClr val="912E2B"/>
      </a:accent1>
      <a:accent2>
        <a:srgbClr val="2D6481"/>
      </a:accent2>
      <a:accent3>
        <a:srgbClr val="866F55"/>
      </a:accent3>
      <a:accent4>
        <a:srgbClr val="3A494C"/>
      </a:accent4>
      <a:accent5>
        <a:srgbClr val="737CBA"/>
      </a:accent5>
      <a:accent6>
        <a:srgbClr val="8AB1C7"/>
      </a:accent6>
      <a:hlink>
        <a:srgbClr val="77C197"/>
      </a:hlink>
      <a:folHlink>
        <a:srgbClr val="737CB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DE803687-6C03-BD4A-A491-ED7CF6E1C9B3}" vid="{DFC16175-4C75-B343-8C82-D40594E6E6F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MKA_USA_Template</Template>
  <TotalTime>8619</TotalTime>
  <Words>955</Words>
  <Application>Microsoft Macintosh PowerPoint</Application>
  <PresentationFormat>Custom</PresentationFormat>
  <Paragraphs>48</Paragraphs>
  <Slides>12</Slides>
  <Notes>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12</vt:i4>
      </vt:variant>
    </vt:vector>
  </HeadingPairs>
  <TitlesOfParts>
    <vt:vector size="22" baseType="lpstr">
      <vt:lpstr>Aleo</vt:lpstr>
      <vt:lpstr>Aleo Light</vt:lpstr>
      <vt:lpstr>Calibri</vt:lpstr>
      <vt:lpstr>Courier New</vt:lpstr>
      <vt:lpstr>Lato</vt:lpstr>
      <vt:lpstr>Mangal</vt:lpstr>
      <vt:lpstr>Maven Pro Regular</vt:lpstr>
      <vt:lpstr>MS PGothic</vt:lpstr>
      <vt:lpstr>Arial</vt:lpstr>
      <vt:lpstr>MKA_USA_Template</vt:lpstr>
      <vt:lpstr>PowerPoint Presentation</vt:lpstr>
      <vt:lpstr>PowerPoint Presentation</vt:lpstr>
      <vt:lpstr>PowerPoint Presentation</vt:lpstr>
      <vt:lpstr>How does one offer Istikhaara prayer? </vt:lpstr>
      <vt:lpstr>Translation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NVIDIA</Company>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I`tekāf                      اعتکاف</dc:title>
  <dc:creator>ymirza</dc:creator>
  <cp:lastModifiedBy>Microsoft Office User</cp:lastModifiedBy>
  <cp:revision>133</cp:revision>
  <cp:lastPrinted>2016-12-29T20:16:03Z</cp:lastPrinted>
  <dcterms:created xsi:type="dcterms:W3CDTF">2015-06-04T03:06:35Z</dcterms:created>
  <dcterms:modified xsi:type="dcterms:W3CDTF">2016-12-30T01:07:35Z</dcterms:modified>
</cp:coreProperties>
</file>