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68" r:id="rId3"/>
    <p:sldId id="269" r:id="rId4"/>
    <p:sldId id="260" r:id="rId5"/>
    <p:sldId id="265" r:id="rId6"/>
    <p:sldId id="261" r:id="rId7"/>
    <p:sldId id="262" r:id="rId8"/>
    <p:sldId id="264" r:id="rId9"/>
    <p:sldId id="267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7CBA"/>
    <a:srgbClr val="77C197"/>
    <a:srgbClr val="912E2B"/>
    <a:srgbClr val="8AB1C7"/>
    <a:srgbClr val="3333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 snapToGrid="0" snapToObjects="1">
      <p:cViewPr varScale="1">
        <p:scale>
          <a:sx n="115" d="100"/>
          <a:sy n="115" d="100"/>
        </p:scale>
        <p:origin x="-684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B2C0-0CB6-754F-BF98-C66050ED9EB7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D71D-A8E1-5041-9B86-8518B39BA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6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530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79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891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521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Maven Pro Light 300 Regular"/>
                <a:cs typeface="Maven Pro Light 300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7C19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550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546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649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28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95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6420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0" i="0">
                <a:latin typeface="Maven Pro Regular"/>
                <a:cs typeface="Maven Pro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 b="0" i="0"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3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leo Light"/>
                <a:cs typeface="Aleo Light"/>
              </a:defRPr>
            </a:lvl1pPr>
          </a:lstStyle>
          <a:p>
            <a:endParaRPr lang="en-US" dirty="0"/>
          </a:p>
        </p:txBody>
      </p:sp>
      <p:pic>
        <p:nvPicPr>
          <p:cNvPr id="7" name="Picture 6" descr="MKA_USA_Logo_WHITE_XLarg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52288" y="4747921"/>
            <a:ext cx="1391711" cy="3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68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Maven Pro Regular"/>
          <a:ea typeface="+mj-ea"/>
          <a:cs typeface="Maven Pr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ission Gothic Thin"/>
          <a:ea typeface="+mn-ea"/>
          <a:cs typeface="Mission Gothic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ission Gothic Thin"/>
          <a:ea typeface="+mn-ea"/>
          <a:cs typeface="Mission Gothic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ission Gothic Thin"/>
          <a:ea typeface="+mn-ea"/>
          <a:cs typeface="Mission Gothic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imalhi\Downloads\New%20Recording.m4a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faiq.malik@mkausa.org" TargetMode="External"/><Relationship Id="rId7" Type="http://schemas.openxmlformats.org/officeDocument/2006/relationships/hyperlink" Target="http://www.mkausa.org/departments/sanat-o-tijarat/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11.m4a" TargetMode="External"/><Relationship Id="rId6" Type="http://schemas.openxmlformats.org/officeDocument/2006/relationships/hyperlink" Target="mailto:sanatotijarat@mkausa.org" TargetMode="External"/><Relationship Id="rId5" Type="http://schemas.openxmlformats.org/officeDocument/2006/relationships/hyperlink" Target="mailto:Intisar.malhi@mkausa.org" TargetMode="External"/><Relationship Id="rId4" Type="http://schemas.openxmlformats.org/officeDocument/2006/relationships/hyperlink" Target="mailto:tariq.bhatti@mkausa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2.m4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8.m4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3%20(2).m4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4.m4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5.m4a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6.m4a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9.m4a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malhi\Downloads\New%20Recording%2010.m4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10735"/>
            <a:ext cx="7772400" cy="1102519"/>
          </a:xfrm>
        </p:spPr>
        <p:txBody>
          <a:bodyPr/>
          <a:lstStyle/>
          <a:p>
            <a:r>
              <a:rPr lang="en-US" dirty="0" smtClean="0"/>
              <a:t>Sanat-o-Tijarat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34823"/>
            <a:ext cx="6400800" cy="13144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Department Plans 2014-15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Intisar Malhi</a:t>
            </a:r>
            <a:endParaRPr lang="en-US" sz="2400" dirty="0"/>
          </a:p>
        </p:txBody>
      </p:sp>
      <p:pic>
        <p:nvPicPr>
          <p:cNvPr id="5" name="New Recording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4666343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0344617"/>
      </p:ext>
    </p:extLst>
  </p:cSld>
  <p:clrMapOvr>
    <a:masterClrMapping/>
  </p:clrMapOvr>
  <p:transition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Team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4" y="2866576"/>
            <a:ext cx="4122057" cy="177159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200" b="1" dirty="0" err="1" smtClean="0"/>
              <a:t>Faiq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Malik</a:t>
            </a:r>
            <a:r>
              <a:rPr lang="en-US" sz="2200" b="1" dirty="0" smtClean="0"/>
              <a:t> </a:t>
            </a:r>
          </a:p>
          <a:p>
            <a:pPr algn="ctr">
              <a:buNone/>
            </a:pPr>
            <a:r>
              <a:rPr lang="en-US" sz="1600" dirty="0" err="1" smtClean="0">
                <a:solidFill>
                  <a:srgbClr val="737CBA"/>
                </a:solidFill>
              </a:rPr>
              <a:t>Naib</a:t>
            </a:r>
            <a:r>
              <a:rPr lang="en-US" sz="1600" dirty="0" smtClean="0">
                <a:solidFill>
                  <a:srgbClr val="737CBA"/>
                </a:solidFill>
              </a:rPr>
              <a:t> </a:t>
            </a:r>
            <a:r>
              <a:rPr lang="en-US" sz="1600" dirty="0" err="1" smtClean="0">
                <a:solidFill>
                  <a:srgbClr val="737CBA"/>
                </a:solidFill>
              </a:rPr>
              <a:t>Mohtamim</a:t>
            </a:r>
            <a:endParaRPr lang="en-US" sz="2000" dirty="0" smtClean="0"/>
          </a:p>
          <a:p>
            <a:pPr algn="ctr">
              <a:buNone/>
            </a:pPr>
            <a:r>
              <a:rPr lang="en-US" sz="2000" dirty="0" smtClean="0">
                <a:latin typeface="+mj-lt"/>
                <a:hlinkClick r:id="rId3"/>
              </a:rPr>
              <a:t>faiq.malik@mkausa.org</a:t>
            </a:r>
            <a:endParaRPr lang="en-US" sz="2000" dirty="0" smtClean="0">
              <a:latin typeface="+mj-lt"/>
            </a:endParaRPr>
          </a:p>
          <a:p>
            <a:pPr algn="ctr">
              <a:buNone/>
            </a:pPr>
            <a:r>
              <a:rPr lang="en-US" sz="1800" dirty="0" smtClean="0"/>
              <a:t>703-389-3388</a:t>
            </a: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399" y="2866576"/>
            <a:ext cx="4122057" cy="1771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Tariq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Bhatti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ssion Gothic Thin"/>
              <a:ea typeface="+mn-ea"/>
              <a:cs typeface="Mission Gothic Thin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37CBA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Naib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37CBA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37CBA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Mohtamim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ssion Gothic Thin"/>
              <a:ea typeface="+mn-ea"/>
              <a:cs typeface="Mission Gothic Thin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dirty="0" err="1" smtClean="0">
                <a:latin typeface="+mj-lt"/>
                <a:cs typeface="Mission Gothic Thin"/>
                <a:hlinkClick r:id="rId4"/>
              </a:rPr>
              <a:t>tariq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Mission Gothic Thin"/>
                <a:hlinkClick r:id="rId4"/>
              </a:rPr>
              <a:t>.bhatti@mkausa.org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Mission Gothic Thin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713-670-4841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ssion Gothic Thin"/>
              <a:ea typeface="+mn-ea"/>
              <a:cs typeface="Mission Gothic Thin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36798" y="1211943"/>
            <a:ext cx="4122057" cy="1630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Intisar Malhi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37CBA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 </a:t>
            </a:r>
            <a:r>
              <a:rPr kumimoji="0" 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37CBA"/>
                </a:solidFill>
                <a:effectLst/>
                <a:uLnTx/>
                <a:uFillTx/>
                <a:latin typeface="Mission Gothic Thin"/>
                <a:ea typeface="+mn-ea"/>
                <a:cs typeface="Mission Gothic Thin"/>
              </a:rPr>
              <a:t>Mohtamim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ssion Gothic Thin"/>
              <a:ea typeface="+mn-ea"/>
              <a:cs typeface="Mission Gothic Thin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noProof="0" dirty="0" smtClean="0">
                <a:latin typeface="+mj-lt"/>
                <a:cs typeface="Mission Gothic Thin"/>
                <a:hlinkClick r:id="rId5"/>
              </a:rPr>
              <a:t>intisar.malhi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Mission Gothic Thin"/>
                <a:hlinkClick r:id="rId5"/>
              </a:rPr>
              <a:t>@mkausa.org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Mission Gothic Thin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en-US" dirty="0" smtClean="0">
                <a:latin typeface="Mission Gothic Thin"/>
                <a:cs typeface="Mission Gothic Thin"/>
              </a:rPr>
              <a:t>925-451-2442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ssion Gothic Thin"/>
              <a:ea typeface="+mn-ea"/>
              <a:cs typeface="Mission Gothic Thi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9750" y="4271962"/>
            <a:ext cx="3008313" cy="871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2000" b="1" u="sng" dirty="0" smtClean="0">
                <a:solidFill>
                  <a:schemeClr val="tx1">
                    <a:lumMod val="95000"/>
                  </a:schemeClr>
                </a:solidFill>
                <a:hlinkClick r:id="rId6"/>
              </a:rPr>
              <a:t>sanatotijarat@mkausa.org</a:t>
            </a:r>
            <a:endParaRPr lang="en-US" sz="1900" b="1" u="sng" dirty="0" smtClean="0">
              <a:solidFill>
                <a:schemeClr val="tx1">
                  <a:lumMod val="95000"/>
                </a:schemeClr>
              </a:solidFill>
            </a:endParaRPr>
          </a:p>
          <a:p>
            <a:pPr lvl="0">
              <a:spcBef>
                <a:spcPct val="0"/>
              </a:spcBef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Maven Pro Regular"/>
              <a:ea typeface="+mj-ea"/>
              <a:cs typeface="Maven Pro Regular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99750" y="4768656"/>
            <a:ext cx="6314901" cy="6408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+mj-lt"/>
                <a:ea typeface="+mj-ea"/>
                <a:cs typeface="Maven Pro Regular"/>
                <a:hlinkClick r:id="rId7"/>
              </a:rPr>
              <a:t>http://www.mkausa.org/departments/sanat-o-tijarat/</a:t>
            </a:r>
            <a:endParaRPr lang="en-US" b="1" dirty="0" smtClean="0">
              <a:solidFill>
                <a:schemeClr val="tx1">
                  <a:lumMod val="95000"/>
                </a:schemeClr>
              </a:solidFill>
              <a:latin typeface="+mj-lt"/>
              <a:ea typeface="+mj-ea"/>
              <a:cs typeface="Maven Pro Regular"/>
            </a:endParaRPr>
          </a:p>
          <a:p>
            <a:pPr lvl="0">
              <a:spcBef>
                <a:spcPct val="0"/>
              </a:spcBef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+mj-lt"/>
              <a:ea typeface="+mj-ea"/>
              <a:cs typeface="Maven Pro Regular"/>
            </a:endParaRPr>
          </a:p>
        </p:txBody>
      </p:sp>
      <p:pic>
        <p:nvPicPr>
          <p:cNvPr id="8" name="New Recording 11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/>
          <a:stretch>
            <a:fillRect/>
          </a:stretch>
        </p:blipFill>
        <p:spPr>
          <a:xfrm>
            <a:off x="6905106" y="47686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does this fit in?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5470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smtClean="0">
                <a:latin typeface="Maven Pro Regular"/>
              </a:rPr>
              <a:t>NOT</a:t>
            </a:r>
            <a:r>
              <a:rPr lang="en-US" sz="2000" u="sng" dirty="0" smtClean="0">
                <a:latin typeface="Maven Pro Regular"/>
              </a:rPr>
              <a:t> asking for</a:t>
            </a:r>
          </a:p>
          <a:p>
            <a:endParaRPr lang="en-US" sz="2000" dirty="0" smtClean="0">
              <a:latin typeface="Maven Pro Regular"/>
            </a:endParaRPr>
          </a:p>
          <a:p>
            <a:endParaRPr lang="en-US" sz="2000" dirty="0" smtClean="0">
              <a:latin typeface="Maven Pro Regular"/>
            </a:endParaRPr>
          </a:p>
          <a:p>
            <a:endParaRPr lang="en-US" sz="2000" dirty="0" smtClean="0">
              <a:latin typeface="Maven Pro 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02331" y="2360844"/>
            <a:ext cx="22043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Blood Donation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8993" y="1747557"/>
            <a:ext cx="2471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dirty="0" smtClean="0">
                <a:solidFill>
                  <a:srgbClr val="92D050"/>
                </a:solidFill>
              </a:rPr>
              <a:t>Financial Sacrifice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38173" y="2760953"/>
            <a:ext cx="2634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C000"/>
                </a:solidFill>
              </a:rPr>
              <a:t>Highway Cleanup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788" y="2791731"/>
            <a:ext cx="23730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dirty="0" smtClean="0">
                <a:solidFill>
                  <a:srgbClr val="00B050"/>
                </a:solidFill>
              </a:rPr>
              <a:t>Sacrifice your 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77516" y="2109374"/>
            <a:ext cx="2170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737CBA"/>
                </a:solidFill>
              </a:rPr>
              <a:t>Sacrifice your Family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38121" y="1678487"/>
            <a:ext cx="248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77C197"/>
                </a:solidFill>
              </a:rPr>
              <a:t>Distribute Flyers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1088" y="4089791"/>
            <a:ext cx="693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latin typeface="Maven Pro Regular"/>
              </a:rPr>
              <a:t>We do not ask Khuddam to serve – We </a:t>
            </a:r>
            <a:r>
              <a:rPr lang="en-US" b="1" u="sng" dirty="0" smtClean="0">
                <a:latin typeface="Maven Pro Regular"/>
              </a:rPr>
              <a:t>Serve the Khuddam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91210" y="3188602"/>
            <a:ext cx="2373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Cook Food for Meeting </a:t>
            </a:r>
          </a:p>
        </p:txBody>
      </p:sp>
      <p:pic>
        <p:nvPicPr>
          <p:cNvPr id="15" name="New Recording 2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56288" y="4661807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can we help?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Job Search Assistance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Resumes, Cover Letters, Job Applications, etc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Mentoring – students, professionals, etc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Skills to build your professional career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Help grow your business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Help students in career choices</a:t>
            </a:r>
          </a:p>
          <a:p>
            <a:pPr>
              <a:lnSpc>
                <a:spcPct val="150000"/>
              </a:lnSpc>
              <a:buNone/>
            </a:pPr>
            <a:endParaRPr lang="en-US" sz="2200" dirty="0"/>
          </a:p>
        </p:txBody>
      </p:sp>
      <p:pic>
        <p:nvPicPr>
          <p:cNvPr id="4" name="New Recording 8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03811" y="459462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Goals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543"/>
            <a:ext cx="8229600" cy="32810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/>
              <a:t>Monthly Newsletter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737CBA"/>
                </a:solidFill>
              </a:rPr>
              <a:t>Share Job Opportunities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rgbClr val="737CBA"/>
                </a:solidFill>
              </a:rPr>
              <a:t>Job Candidates</a:t>
            </a:r>
          </a:p>
          <a:p>
            <a:pPr>
              <a:lnSpc>
                <a:spcPct val="150000"/>
              </a:lnSpc>
            </a:pPr>
            <a:r>
              <a:rPr lang="en-US" sz="2600" dirty="0" smtClean="0"/>
              <a:t>Online Professional Directory</a:t>
            </a:r>
          </a:p>
          <a:p>
            <a:pPr>
              <a:lnSpc>
                <a:spcPct val="150000"/>
              </a:lnSpc>
            </a:pPr>
            <a:endParaRPr lang="en-US" sz="2600" dirty="0"/>
          </a:p>
        </p:txBody>
      </p:sp>
      <p:pic>
        <p:nvPicPr>
          <p:cNvPr id="5" name="New Recording 3 (2)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459462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Monthly Newsletter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Main communication platform</a:t>
            </a:r>
          </a:p>
          <a:p>
            <a:pPr>
              <a:lnSpc>
                <a:spcPct val="110000"/>
              </a:lnSpc>
            </a:pPr>
            <a:r>
              <a:rPr lang="en-US" sz="2200" dirty="0" smtClean="0"/>
              <a:t>Share resources available to learn various hard skills to excel in specific areas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Build Soft Skills necessary for success in general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Share Job opportunities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Share Job candidates profiles anonymously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Share article about career development and entrepreneurship</a:t>
            </a:r>
          </a:p>
          <a:p>
            <a:pPr>
              <a:lnSpc>
                <a:spcPct val="150000"/>
              </a:lnSpc>
            </a:pPr>
            <a:endParaRPr lang="en-US" sz="2200" dirty="0"/>
          </a:p>
        </p:txBody>
      </p:sp>
      <p:pic>
        <p:nvPicPr>
          <p:cNvPr id="4" name="New Recording 4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459462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Share Job Opportunities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3378" y="3737429"/>
            <a:ext cx="5457935" cy="111034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Jobs come with a referral</a:t>
            </a:r>
          </a:p>
          <a:p>
            <a:r>
              <a:rPr lang="en-US" sz="2200" dirty="0" smtClean="0"/>
              <a:t>Emailed to Qaideen/</a:t>
            </a:r>
            <a:r>
              <a:rPr lang="en-US" sz="2200" dirty="0" err="1" smtClean="0"/>
              <a:t>Nazimeen</a:t>
            </a:r>
            <a:endParaRPr lang="en-US" sz="2200" dirty="0" smtClean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1772" y="1128111"/>
            <a:ext cx="6523562" cy="241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New Recording 5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20684" y="430599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Job Candidates</a:t>
            </a:r>
            <a:endParaRPr lang="en-US" sz="4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4631" y="997916"/>
            <a:ext cx="5950857" cy="4067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New Recording 6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57200" y="452247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Online Professional Directory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4570" y="1200151"/>
            <a:ext cx="5312229" cy="339447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Ahmadiyya Resource Directory for the online networking age</a:t>
            </a:r>
            <a:br>
              <a:rPr lang="en-US" sz="2200" dirty="0" smtClean="0"/>
            </a:br>
            <a:endParaRPr lang="en-US" sz="2200" dirty="0" smtClean="0"/>
          </a:p>
          <a:p>
            <a:r>
              <a:rPr lang="en-US" sz="2200" dirty="0" smtClean="0"/>
              <a:t>Add value to your professional network with the help of Majlis Khuddam </a:t>
            </a:r>
            <a:r>
              <a:rPr lang="en-US" sz="2200" dirty="0" err="1" smtClean="0"/>
              <a:t>ul</a:t>
            </a:r>
            <a:r>
              <a:rPr lang="en-US" sz="2200" dirty="0" smtClean="0"/>
              <a:t> Ahmadiyya</a:t>
            </a:r>
            <a:br>
              <a:rPr lang="en-US" sz="2200" dirty="0" smtClean="0"/>
            </a:br>
            <a:endParaRPr lang="en-US" sz="2200" dirty="0" smtClean="0"/>
          </a:p>
          <a:p>
            <a:r>
              <a:rPr lang="en-US" sz="2200" dirty="0" smtClean="0"/>
              <a:t>Build on the LinkedIn platform</a:t>
            </a:r>
          </a:p>
          <a:p>
            <a:endParaRPr lang="en-US" sz="2200" dirty="0" smtClean="0"/>
          </a:p>
          <a:p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173" y="1323522"/>
            <a:ext cx="3051475" cy="2943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New Recording 9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04800" y="459462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Career Profiles - Pilot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Video Profiles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Khuddam from various career backgrounds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Showcase the diversity of resources in Majlis Khuddam </a:t>
            </a:r>
            <a:r>
              <a:rPr lang="en-US" sz="2200" dirty="0" err="1" smtClean="0"/>
              <a:t>ul</a:t>
            </a:r>
            <a:r>
              <a:rPr lang="en-US" sz="2200" dirty="0" smtClean="0"/>
              <a:t> Ahmadiyya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Inspire our youth – present options</a:t>
            </a:r>
            <a:endParaRPr lang="en-US" sz="2200" dirty="0"/>
          </a:p>
        </p:txBody>
      </p:sp>
      <p:pic>
        <p:nvPicPr>
          <p:cNvPr id="4" name="New Recording 10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70560" y="444222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Basic_MKA_Template_Dark">
  <a:themeElements>
    <a:clrScheme name="MKA">
      <a:dk1>
        <a:srgbClr val="333333"/>
      </a:dk1>
      <a:lt1>
        <a:sysClr val="window" lastClr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1924</TotalTime>
  <Words>210</Words>
  <Application>Microsoft Office PowerPoint</Application>
  <PresentationFormat>On-screen Show (16:9)</PresentationFormat>
  <Paragraphs>61</Paragraphs>
  <Slides>10</Slides>
  <Notes>0</Notes>
  <HiddenSlides>0</HiddenSlides>
  <MMClips>10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Basic_MKA_Template_Dark</vt:lpstr>
      <vt:lpstr>Sanat-o-Tijarat</vt:lpstr>
      <vt:lpstr>How does this fit in?</vt:lpstr>
      <vt:lpstr>How can we help?</vt:lpstr>
      <vt:lpstr>Goals</vt:lpstr>
      <vt:lpstr>Monthly Newsletter</vt:lpstr>
      <vt:lpstr>Share Job Opportunities</vt:lpstr>
      <vt:lpstr>Job Candidates</vt:lpstr>
      <vt:lpstr>Online Professional Directory</vt:lpstr>
      <vt:lpstr>Career Profiles - Pilot</vt:lpstr>
      <vt:lpstr>The Team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</dc:creator>
  <cp:lastModifiedBy>Intisar Malhi</cp:lastModifiedBy>
  <cp:revision>40</cp:revision>
  <dcterms:created xsi:type="dcterms:W3CDTF">2013-09-11T05:50:54Z</dcterms:created>
  <dcterms:modified xsi:type="dcterms:W3CDTF">2014-11-13T16:34:05Z</dcterms:modified>
</cp:coreProperties>
</file>