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61" r:id="rId3"/>
    <p:sldId id="262" r:id="rId4"/>
    <p:sldId id="265" r:id="rId5"/>
    <p:sldId id="264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27" autoAdjust="0"/>
    <p:restoredTop sz="94660"/>
  </p:normalViewPr>
  <p:slideViewPr>
    <p:cSldViewPr snapToGrid="0" snapToObjects="1">
      <p:cViewPr>
        <p:scale>
          <a:sx n="119" d="100"/>
          <a:sy n="119" d="100"/>
        </p:scale>
        <p:origin x="3400" y="17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1/19/17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46558"/>
            <a:ext cx="7772400" cy="1102519"/>
          </a:xfrm>
        </p:spPr>
        <p:txBody>
          <a:bodyPr>
            <a:normAutofit/>
          </a:bodyPr>
          <a:lstStyle/>
          <a:p>
            <a:r>
              <a:rPr lang="en-US" dirty="0" smtClean="0"/>
              <a:t>Taleem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98293"/>
            <a:ext cx="6400800" cy="1314450"/>
          </a:xfrm>
        </p:spPr>
        <p:txBody>
          <a:bodyPr/>
          <a:lstStyle/>
          <a:p>
            <a:r>
              <a:rPr lang="en-US" dirty="0" smtClean="0"/>
              <a:t>Department Plan </a:t>
            </a:r>
            <a:r>
              <a:rPr lang="en-US" dirty="0" smtClean="0"/>
              <a:t>2016-17</a:t>
            </a:r>
            <a:endParaRPr lang="en-US" dirty="0"/>
          </a:p>
        </p:txBody>
      </p:sp>
      <p:pic>
        <p:nvPicPr>
          <p:cNvPr id="5" name="Slide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573248"/>
            <a:ext cx="559379" cy="55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49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200"/>
    </mc:Choice>
    <mc:Fallback>
      <p:transition spd="slow" advClick="0" advTm="9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Department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Muhtamim </a:t>
            </a:r>
            <a:r>
              <a:rPr lang="en-US" dirty="0"/>
              <a:t>shall implement plans to make the Jama'at familiar with Islamic </a:t>
            </a:r>
            <a:r>
              <a:rPr lang="en-US" dirty="0" smtClean="0"/>
              <a:t>knowledge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shall arrange to educate the </a:t>
            </a:r>
            <a:r>
              <a:rPr lang="en-US" dirty="0" smtClean="0"/>
              <a:t>illiterate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shall strive to establish libraries in the Majalis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shall implement appropriate schemes to enhance literary taste and raise </a:t>
            </a:r>
            <a:r>
              <a:rPr lang="en-US" dirty="0" smtClean="0"/>
              <a:t>intellectual </a:t>
            </a:r>
            <a:r>
              <a:rPr lang="en-US" dirty="0"/>
              <a:t>standard in </a:t>
            </a:r>
            <a:r>
              <a:rPr lang="en-US" dirty="0" smtClean="0"/>
              <a:t>Jama’at</a:t>
            </a:r>
            <a:endParaRPr lang="en-US" dirty="0"/>
          </a:p>
        </p:txBody>
      </p:sp>
      <p:pic>
        <p:nvPicPr>
          <p:cNvPr id="4" name="Slide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573661"/>
            <a:ext cx="569839" cy="56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63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4000"/>
    </mc:Choice>
    <mc:Fallback>
      <p:transition spd="slow" advClick="0"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3388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Present monthly Taleem focus slides</a:t>
            </a:r>
          </a:p>
          <a:p>
            <a:endParaRPr lang="en-US" dirty="0"/>
          </a:p>
          <a:p>
            <a:r>
              <a:rPr lang="en-US" dirty="0" smtClean="0"/>
              <a:t>Hold </a:t>
            </a:r>
            <a:r>
              <a:rPr lang="en-US" dirty="0" smtClean="0"/>
              <a:t>at least one or more Taleem </a:t>
            </a:r>
            <a:r>
              <a:rPr lang="en-US" dirty="0" smtClean="0"/>
              <a:t>Classes </a:t>
            </a:r>
            <a:r>
              <a:rPr lang="en-US" dirty="0" smtClean="0"/>
              <a:t>– </a:t>
            </a:r>
            <a:r>
              <a:rPr lang="en-US" dirty="0" smtClean="0"/>
              <a:t>could be informal meetups </a:t>
            </a:r>
            <a:r>
              <a:rPr lang="en-US" dirty="0" smtClean="0"/>
              <a:t>for sports, fun/social along with some Taleem content</a:t>
            </a:r>
          </a:p>
          <a:p>
            <a:endParaRPr lang="en-US" dirty="0"/>
          </a:p>
          <a:p>
            <a:r>
              <a:rPr lang="en-US" dirty="0" smtClean="0"/>
              <a:t>Promote monthly book reading. Advertise </a:t>
            </a:r>
            <a:r>
              <a:rPr lang="en-US" dirty="0" smtClean="0"/>
              <a:t>&amp; encorage Khuddam to attend book discussions via conference </a:t>
            </a:r>
            <a:r>
              <a:rPr lang="en-US" dirty="0" smtClean="0"/>
              <a:t>calls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20917" y="123455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Arial" charset="0"/>
              </a:rPr>
              <a:t> </a:t>
            </a:r>
            <a:endParaRPr lang="en-US" sz="2000" dirty="0">
              <a:effectLst/>
              <a:latin typeface="Calibri" charset="0"/>
              <a:ea typeface="Calibri" charset="0"/>
              <a:cs typeface="Arial" charset="0"/>
            </a:endParaRPr>
          </a:p>
        </p:txBody>
      </p:sp>
      <p:pic>
        <p:nvPicPr>
          <p:cNvPr id="7" name="slide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79" y="4527449"/>
            <a:ext cx="613171" cy="61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1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8000"/>
    </mc:Choice>
    <mc:Fallback>
      <p:transition spd="slow" advClick="0" advTm="4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00150"/>
            <a:ext cx="8229601" cy="3633885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Share Taleem videos and periscope sessions with Khuddam</a:t>
            </a:r>
            <a:br>
              <a:rPr lang="en-US" dirty="0"/>
            </a:br>
            <a:endParaRPr lang="en-US" dirty="0"/>
          </a:p>
          <a:p>
            <a:r>
              <a:rPr lang="en-US" dirty="0" smtClean="0"/>
              <a:t>Share </a:t>
            </a:r>
            <a:r>
              <a:rPr lang="en-US" dirty="0"/>
              <a:t>#</a:t>
            </a:r>
            <a:r>
              <a:rPr lang="en-US" dirty="0" err="1" smtClean="0"/>
              <a:t>DailyHadith</a:t>
            </a:r>
            <a:r>
              <a:rPr lang="en-US" dirty="0" smtClean="0"/>
              <a:t> &amp; #</a:t>
            </a:r>
            <a:r>
              <a:rPr lang="en-US" dirty="0" err="1"/>
              <a:t>SpiritualTreasures</a:t>
            </a:r>
            <a:r>
              <a:rPr lang="en-US" dirty="0"/>
              <a:t> to Telegram groups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Encourage Khuddam to learn Quran through Al-</a:t>
            </a:r>
            <a:r>
              <a:rPr lang="en-US" dirty="0" err="1" smtClean="0"/>
              <a:t>Furqan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Encourage Khuddam to participate in Ijtema competitions and increase the level of competition</a:t>
            </a:r>
          </a:p>
          <a:p>
            <a:endParaRPr lang="en-US" dirty="0" smtClean="0"/>
          </a:p>
        </p:txBody>
      </p:sp>
      <p:pic>
        <p:nvPicPr>
          <p:cNvPr id="4" name="slide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530329"/>
            <a:ext cx="613171" cy="61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3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8000"/>
    </mc:Choice>
    <mc:Fallback>
      <p:transition spd="slow" advClick="0" advTm="3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Taleem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600" dirty="0"/>
              <a:t>Muhtamim </a:t>
            </a:r>
            <a:r>
              <a:rPr lang="en-US" sz="3600" dirty="0" smtClean="0"/>
              <a:t>Taleem: Yasir Mirza</a:t>
            </a:r>
            <a:br>
              <a:rPr lang="en-US" sz="3600" dirty="0" smtClean="0"/>
            </a:br>
            <a:r>
              <a:rPr lang="en-US" sz="3600" dirty="0" err="1" smtClean="0"/>
              <a:t>taleem@mkausa.org</a:t>
            </a:r>
            <a:r>
              <a:rPr lang="en-US" sz="3600" dirty="0" smtClean="0"/>
              <a:t> / </a:t>
            </a:r>
            <a:r>
              <a:rPr lang="en-US" sz="3600" dirty="0" smtClean="0"/>
              <a:t>512-669-6805 / @ymirza (Telegram)</a:t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err="1"/>
              <a:t>Naib</a:t>
            </a:r>
            <a:r>
              <a:rPr lang="en-US" sz="3600" dirty="0"/>
              <a:t> Muhtamim: </a:t>
            </a:r>
            <a:r>
              <a:rPr lang="en-US" sz="3600" dirty="0" err="1"/>
              <a:t>Imam Rizwan Khan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rizwan.khan@ahmadiyya.us/ 301-580-1229 / @rizwan1770 (Telegram)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 err="1"/>
              <a:t>Naib</a:t>
            </a:r>
            <a:r>
              <a:rPr lang="en-US" sz="3600" dirty="0"/>
              <a:t> Muhtamim: Usama Awan</a:t>
            </a:r>
            <a:br>
              <a:rPr lang="en-US" sz="3600" dirty="0"/>
            </a:br>
            <a:r>
              <a:rPr lang="en-US" sz="3600" dirty="0"/>
              <a:t>usama.awan@mkausa.org / 614-214-9086 / @uawan (Telegram)</a:t>
            </a:r>
            <a:br>
              <a:rPr lang="en-US" sz="3600" dirty="0"/>
            </a:br>
            <a:endParaRPr lang="en-US" sz="3600" dirty="0" smtClean="0"/>
          </a:p>
          <a:p>
            <a:r>
              <a:rPr lang="en-US" sz="3600" dirty="0" err="1" smtClean="0"/>
              <a:t>Muavineen</a:t>
            </a:r>
            <a:r>
              <a:rPr lang="en-US" sz="3600" dirty="0" smtClean="0"/>
              <a:t>: </a:t>
            </a:r>
            <a:r>
              <a:rPr lang="en-US" sz="3600" dirty="0" err="1" smtClean="0"/>
              <a:t>Adil</a:t>
            </a:r>
            <a:r>
              <a:rPr lang="en-US" sz="3600" dirty="0" smtClean="0"/>
              <a:t> Khan, </a:t>
            </a:r>
            <a:r>
              <a:rPr lang="en-US" sz="3600" dirty="0" err="1" smtClean="0"/>
              <a:t>Kaleem</a:t>
            </a:r>
            <a:r>
              <a:rPr lang="en-US" sz="3600" dirty="0" smtClean="0"/>
              <a:t> Bhatti, Naveed, </a:t>
            </a:r>
            <a:r>
              <a:rPr lang="en-US" sz="3600" dirty="0" err="1" smtClean="0"/>
              <a:t>Sherwani</a:t>
            </a:r>
            <a:r>
              <a:rPr lang="en-US" sz="3600" dirty="0" smtClean="0"/>
              <a:t>, </a:t>
            </a:r>
            <a:r>
              <a:rPr lang="en-US" sz="3600" dirty="0" err="1" smtClean="0"/>
              <a:t>Furqan</a:t>
            </a:r>
            <a:r>
              <a:rPr lang="en-US" sz="3600" dirty="0" smtClean="0"/>
              <a:t> Ahmad, Syed </a:t>
            </a:r>
            <a:r>
              <a:rPr lang="en-US" sz="3600" dirty="0" err="1" smtClean="0"/>
              <a:t>Saad</a:t>
            </a:r>
            <a:r>
              <a:rPr lang="en-US" sz="3600" dirty="0" smtClean="0"/>
              <a:t>, Shiraz </a:t>
            </a:r>
            <a:r>
              <a:rPr lang="en-US" sz="3600" dirty="0" err="1" smtClean="0"/>
              <a:t>Laeeq</a:t>
            </a:r>
            <a:r>
              <a:rPr lang="en-US" sz="3600" dirty="0" smtClean="0"/>
              <a:t>, </a:t>
            </a:r>
            <a:r>
              <a:rPr lang="en-US" sz="3600" dirty="0" err="1" smtClean="0"/>
              <a:t>Nemat</a:t>
            </a:r>
            <a:r>
              <a:rPr lang="en-US" sz="3600" dirty="0" smtClean="0"/>
              <a:t> Rahman </a:t>
            </a:r>
            <a:endParaRPr lang="en-US" dirty="0"/>
          </a:p>
        </p:txBody>
      </p:sp>
      <p:pic>
        <p:nvPicPr>
          <p:cNvPr id="8" name="slide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530329"/>
            <a:ext cx="613171" cy="61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8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KK Presentation 2013-14 Goals</Template>
  <TotalTime>942</TotalTime>
  <Words>78</Words>
  <Application>Microsoft Macintosh PowerPoint</Application>
  <PresentationFormat>On-screen Show (16:9)</PresentationFormat>
  <Paragraphs>24</Paragraphs>
  <Slides>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Aleo Light</vt:lpstr>
      <vt:lpstr>Calibri</vt:lpstr>
      <vt:lpstr>Maven Pro Light 300 Regular</vt:lpstr>
      <vt:lpstr>Maven Pro Regular</vt:lpstr>
      <vt:lpstr>Mission Gothic Thin</vt:lpstr>
      <vt:lpstr>Arial</vt:lpstr>
      <vt:lpstr>Basic_MKA_Template_Dark</vt:lpstr>
      <vt:lpstr>Taleem</vt:lpstr>
      <vt:lpstr>Department Objective</vt:lpstr>
      <vt:lpstr>Implementation</vt:lpstr>
      <vt:lpstr>Implementation</vt:lpstr>
      <vt:lpstr>Taleem Team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Khidmat-e-Khalq</dc:title>
  <dc:creator>Khalid Bhatti</dc:creator>
  <cp:lastModifiedBy>Microsoft Office User</cp:lastModifiedBy>
  <cp:revision>40</cp:revision>
  <dcterms:created xsi:type="dcterms:W3CDTF">2013-11-16T20:17:30Z</dcterms:created>
  <dcterms:modified xsi:type="dcterms:W3CDTF">2017-01-20T02:28:37Z</dcterms:modified>
</cp:coreProperties>
</file>