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727" r:id="rId1"/>
  </p:sldMasterIdLst>
  <p:notesMasterIdLst>
    <p:notesMasterId r:id="rId11"/>
  </p:notesMasterIdLst>
  <p:handoutMasterIdLst>
    <p:handoutMasterId r:id="rId12"/>
  </p:handoutMasterIdLst>
  <p:sldIdLst>
    <p:sldId id="256" r:id="rId2"/>
    <p:sldId id="257" r:id="rId3"/>
    <p:sldId id="258" r:id="rId4"/>
    <p:sldId id="269" r:id="rId5"/>
    <p:sldId id="276" r:id="rId6"/>
    <p:sldId id="271" r:id="rId7"/>
    <p:sldId id="274" r:id="rId8"/>
    <p:sldId id="275" r:id="rId9"/>
    <p:sldId id="267" r:id="rId10"/>
  </p:sldIdLst>
  <p:sldSz cx="17345025" cy="9756775"/>
  <p:notesSz cx="6858000" cy="9144000"/>
  <p:defaultTextStyle>
    <a:defPPr>
      <a:defRPr lang="en-US"/>
    </a:defPPr>
    <a:lvl1pPr algn="l" defTabSz="866775" rtl="0" eaLnBrk="0" fontAlgn="base" hangingPunct="0">
      <a:spcBef>
        <a:spcPct val="0"/>
      </a:spcBef>
      <a:spcAft>
        <a:spcPct val="0"/>
      </a:spcAft>
      <a:defRPr sz="3400" kern="1200">
        <a:solidFill>
          <a:schemeClr val="tx1"/>
        </a:solidFill>
        <a:latin typeface="Calibri" charset="0"/>
        <a:ea typeface="MS PGothic" charset="-128"/>
        <a:cs typeface="+mn-cs"/>
      </a:defRPr>
    </a:lvl1pPr>
    <a:lvl2pPr marL="866775" indent="-409575" algn="l" defTabSz="866775" rtl="0" eaLnBrk="0" fontAlgn="base" hangingPunct="0">
      <a:spcBef>
        <a:spcPct val="0"/>
      </a:spcBef>
      <a:spcAft>
        <a:spcPct val="0"/>
      </a:spcAft>
      <a:defRPr sz="3400" kern="1200">
        <a:solidFill>
          <a:schemeClr val="tx1"/>
        </a:solidFill>
        <a:latin typeface="Calibri" charset="0"/>
        <a:ea typeface="MS PGothic" charset="-128"/>
        <a:cs typeface="+mn-cs"/>
      </a:defRPr>
    </a:lvl2pPr>
    <a:lvl3pPr marL="1733550" indent="-819150" algn="l" defTabSz="866775" rtl="0" eaLnBrk="0" fontAlgn="base" hangingPunct="0">
      <a:spcBef>
        <a:spcPct val="0"/>
      </a:spcBef>
      <a:spcAft>
        <a:spcPct val="0"/>
      </a:spcAft>
      <a:defRPr sz="3400" kern="1200">
        <a:solidFill>
          <a:schemeClr val="tx1"/>
        </a:solidFill>
        <a:latin typeface="Calibri" charset="0"/>
        <a:ea typeface="MS PGothic" charset="-128"/>
        <a:cs typeface="+mn-cs"/>
      </a:defRPr>
    </a:lvl3pPr>
    <a:lvl4pPr marL="2601913" indent="-1230313" algn="l" defTabSz="866775" rtl="0" eaLnBrk="0" fontAlgn="base" hangingPunct="0">
      <a:spcBef>
        <a:spcPct val="0"/>
      </a:spcBef>
      <a:spcAft>
        <a:spcPct val="0"/>
      </a:spcAft>
      <a:defRPr sz="3400" kern="1200">
        <a:solidFill>
          <a:schemeClr val="tx1"/>
        </a:solidFill>
        <a:latin typeface="Calibri" charset="0"/>
        <a:ea typeface="MS PGothic" charset="-128"/>
        <a:cs typeface="+mn-cs"/>
      </a:defRPr>
    </a:lvl4pPr>
    <a:lvl5pPr marL="3468688" indent="-1639888" algn="l" defTabSz="866775" rtl="0" eaLnBrk="0" fontAlgn="base" hangingPunct="0">
      <a:spcBef>
        <a:spcPct val="0"/>
      </a:spcBef>
      <a:spcAft>
        <a:spcPct val="0"/>
      </a:spcAft>
      <a:defRPr sz="3400" kern="1200">
        <a:solidFill>
          <a:schemeClr val="tx1"/>
        </a:solidFill>
        <a:latin typeface="Calibri" charset="0"/>
        <a:ea typeface="MS PGothic" charset="-128"/>
        <a:cs typeface="+mn-cs"/>
      </a:defRPr>
    </a:lvl5pPr>
    <a:lvl6pPr marL="2286000" algn="l" defTabSz="914400" rtl="0" eaLnBrk="1" latinLnBrk="0" hangingPunct="1">
      <a:defRPr sz="3400" kern="1200">
        <a:solidFill>
          <a:schemeClr val="tx1"/>
        </a:solidFill>
        <a:latin typeface="Calibri" charset="0"/>
        <a:ea typeface="MS PGothic" charset="-128"/>
        <a:cs typeface="+mn-cs"/>
      </a:defRPr>
    </a:lvl6pPr>
    <a:lvl7pPr marL="2743200" algn="l" defTabSz="914400" rtl="0" eaLnBrk="1" latinLnBrk="0" hangingPunct="1">
      <a:defRPr sz="3400" kern="1200">
        <a:solidFill>
          <a:schemeClr val="tx1"/>
        </a:solidFill>
        <a:latin typeface="Calibri" charset="0"/>
        <a:ea typeface="MS PGothic" charset="-128"/>
        <a:cs typeface="+mn-cs"/>
      </a:defRPr>
    </a:lvl7pPr>
    <a:lvl8pPr marL="3200400" algn="l" defTabSz="914400" rtl="0" eaLnBrk="1" latinLnBrk="0" hangingPunct="1">
      <a:defRPr sz="3400" kern="1200">
        <a:solidFill>
          <a:schemeClr val="tx1"/>
        </a:solidFill>
        <a:latin typeface="Calibri" charset="0"/>
        <a:ea typeface="MS PGothic" charset="-128"/>
        <a:cs typeface="+mn-cs"/>
      </a:defRPr>
    </a:lvl8pPr>
    <a:lvl9pPr marL="3657600" algn="l" defTabSz="914400" rtl="0" eaLnBrk="1" latinLnBrk="0" hangingPunct="1">
      <a:defRPr sz="3400"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1" orient="horz" pos="3073">
          <p15:clr>
            <a:srgbClr val="A4A3A4"/>
          </p15:clr>
        </p15:guide>
        <p15:guide id="2" pos="54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25559"/>
    <a:srgbClr val="2E6482"/>
    <a:srgbClr val="8BB1C7"/>
    <a:srgbClr val="877055"/>
    <a:srgbClr val="78C19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0"/>
    <p:restoredTop sz="94578"/>
  </p:normalViewPr>
  <p:slideViewPr>
    <p:cSldViewPr snapToGrid="0" snapToObjects="1">
      <p:cViewPr>
        <p:scale>
          <a:sx n="40" d="100"/>
          <a:sy n="40" d="100"/>
        </p:scale>
        <p:origin x="2004" y="702"/>
      </p:cViewPr>
      <p:guideLst>
        <p:guide orient="horz" pos="3073"/>
        <p:guide pos="54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60A1B2BF-EA01-A74D-81F4-53C117D22467}" type="datetimeFigureOut">
              <a:rPr lang="en-US"/>
              <a:pPr>
                <a:defRPr/>
              </a:pPr>
              <a:t>3/24/2018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3A9106F0-E586-0345-AD11-2CC8BD5EBAC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pitchFamily="34" charset="0"/>
                <a:ea typeface="+mn-ea"/>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0FC7693A-B238-F747-B3AC-D6B204BEBBFF}" type="datetimeFigureOut">
              <a:rPr lang="en-US" altLang="x-none"/>
              <a:pPr>
                <a:defRPr/>
              </a:pPr>
              <a:t>3/24/2018</a:t>
            </a:fld>
            <a:endParaRPr lang="en-US" altLang="x-none"/>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pitchFamily="34" charset="0"/>
                <a:ea typeface="+mn-ea"/>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EFE30CD-DCEC-0A4F-A845-0574923DFBF9}"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91E4-E1B2-274C-9281-2BCEB3D742D8}"/>
              </a:ext>
            </a:extLst>
          </p:cNvPr>
          <p:cNvSpPr>
            <a:spLocks noGrp="1"/>
          </p:cNvSpPr>
          <p:nvPr>
            <p:ph type="ctrTitle"/>
          </p:nvPr>
        </p:nvSpPr>
        <p:spPr>
          <a:xfrm>
            <a:off x="2168128" y="1596769"/>
            <a:ext cx="13008769" cy="3396803"/>
          </a:xfrm>
        </p:spPr>
        <p:txBody>
          <a:bodyPr anchor="b"/>
          <a:lstStyle>
            <a:lvl1pPr algn="ctr">
              <a:defRPr sz="8536"/>
            </a:lvl1pPr>
          </a:lstStyle>
          <a:p>
            <a:r>
              <a:rPr lang="en-US"/>
              <a:t>Click to edit Master title style</a:t>
            </a:r>
          </a:p>
        </p:txBody>
      </p:sp>
      <p:sp>
        <p:nvSpPr>
          <p:cNvPr id="3" name="Subtitle 2">
            <a:extLst>
              <a:ext uri="{FF2B5EF4-FFF2-40B4-BE49-F238E27FC236}">
                <a16:creationId xmlns:a16="http://schemas.microsoft.com/office/drawing/2014/main" id="{45FA4065-2C32-3747-A71E-E0850BF64C7F}"/>
              </a:ext>
            </a:extLst>
          </p:cNvPr>
          <p:cNvSpPr>
            <a:spLocks noGrp="1"/>
          </p:cNvSpPr>
          <p:nvPr>
            <p:ph type="subTitle" idx="1"/>
          </p:nvPr>
        </p:nvSpPr>
        <p:spPr>
          <a:xfrm>
            <a:off x="2168128" y="5124566"/>
            <a:ext cx="13008769" cy="2355628"/>
          </a:xfrm>
        </p:spPr>
        <p:txBody>
          <a:bodyPr/>
          <a:lstStyle>
            <a:lvl1pPr marL="0" indent="0" algn="ctr">
              <a:buNone/>
              <a:defRPr sz="3414"/>
            </a:lvl1pPr>
            <a:lvl2pPr marL="650458" indent="0" algn="ctr">
              <a:buNone/>
              <a:defRPr sz="2845"/>
            </a:lvl2pPr>
            <a:lvl3pPr marL="1300917" indent="0" algn="ctr">
              <a:buNone/>
              <a:defRPr sz="2561"/>
            </a:lvl3pPr>
            <a:lvl4pPr marL="1951375" indent="0" algn="ctr">
              <a:buNone/>
              <a:defRPr sz="2276"/>
            </a:lvl4pPr>
            <a:lvl5pPr marL="2601834" indent="0" algn="ctr">
              <a:buNone/>
              <a:defRPr sz="2276"/>
            </a:lvl5pPr>
            <a:lvl6pPr marL="3252292" indent="0" algn="ctr">
              <a:buNone/>
              <a:defRPr sz="2276"/>
            </a:lvl6pPr>
            <a:lvl7pPr marL="3902751" indent="0" algn="ctr">
              <a:buNone/>
              <a:defRPr sz="2276"/>
            </a:lvl7pPr>
            <a:lvl8pPr marL="4553209" indent="0" algn="ctr">
              <a:buNone/>
              <a:defRPr sz="2276"/>
            </a:lvl8pPr>
            <a:lvl9pPr marL="5203668" indent="0" algn="ctr">
              <a:buNone/>
              <a:defRPr sz="2276"/>
            </a:lvl9pPr>
          </a:lstStyle>
          <a:p>
            <a:r>
              <a:rPr lang="en-US"/>
              <a:t>Click to edit Master subtitle style</a:t>
            </a:r>
          </a:p>
        </p:txBody>
      </p:sp>
      <p:sp>
        <p:nvSpPr>
          <p:cNvPr id="4" name="Date Placeholder 3">
            <a:extLst>
              <a:ext uri="{FF2B5EF4-FFF2-40B4-BE49-F238E27FC236}">
                <a16:creationId xmlns:a16="http://schemas.microsoft.com/office/drawing/2014/main" id="{822A6433-121D-A146-998C-B50E9892BD6D}"/>
              </a:ext>
            </a:extLst>
          </p:cNvPr>
          <p:cNvSpPr>
            <a:spLocks noGrp="1"/>
          </p:cNvSpPr>
          <p:nvPr>
            <p:ph type="dt" sz="half" idx="10"/>
          </p:nvPr>
        </p:nvSpPr>
        <p:spPr/>
        <p:txBody>
          <a:bodyPr/>
          <a:lstStyle/>
          <a:p>
            <a:fld id="{7874A0C5-8217-4E48-BECB-27A058B4B8EB}" type="datetimeFigureOut">
              <a:rPr lang="en-US" smtClean="0"/>
              <a:t>3/24/2018</a:t>
            </a:fld>
            <a:endParaRPr lang="en-US"/>
          </a:p>
        </p:txBody>
      </p:sp>
      <p:sp>
        <p:nvSpPr>
          <p:cNvPr id="5" name="Footer Placeholder 4">
            <a:extLst>
              <a:ext uri="{FF2B5EF4-FFF2-40B4-BE49-F238E27FC236}">
                <a16:creationId xmlns:a16="http://schemas.microsoft.com/office/drawing/2014/main" id="{F34260B4-E6F9-814F-A333-BCE7B9260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E0522-40E2-AE48-8887-4D3DAECA996A}"/>
              </a:ext>
            </a:extLst>
          </p:cNvPr>
          <p:cNvSpPr>
            <a:spLocks noGrp="1"/>
          </p:cNvSpPr>
          <p:nvPr>
            <p:ph type="sldNum" sz="quarter" idx="12"/>
          </p:nvPr>
        </p:nvSpPr>
        <p:spPr/>
        <p:txBody>
          <a:bodyPr/>
          <a:lstStyle/>
          <a:p>
            <a:fld id="{7E4643A6-2623-2242-BD8E-E40020DA3B31}" type="slidenum">
              <a:rPr lang="en-US" smtClean="0"/>
              <a:t>‹#›</a:t>
            </a:fld>
            <a:endParaRPr lang="en-US"/>
          </a:p>
        </p:txBody>
      </p:sp>
    </p:spTree>
    <p:extLst>
      <p:ext uri="{BB962C8B-B14F-4D97-AF65-F5344CB8AC3E}">
        <p14:creationId xmlns:p14="http://schemas.microsoft.com/office/powerpoint/2010/main" val="2794808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EE52A-C5BB-FE40-B812-135700C7F2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DEEF26-1BD2-3B4B-89F9-D642D371EC3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3D8692-4F9A-854B-BC0F-8606A87B2760}"/>
              </a:ext>
            </a:extLst>
          </p:cNvPr>
          <p:cNvSpPr>
            <a:spLocks noGrp="1"/>
          </p:cNvSpPr>
          <p:nvPr>
            <p:ph type="dt" sz="half" idx="10"/>
          </p:nvPr>
        </p:nvSpPr>
        <p:spPr/>
        <p:txBody>
          <a:bodyPr/>
          <a:lstStyle/>
          <a:p>
            <a:fld id="{7874A0C5-8217-4E48-BECB-27A058B4B8EB}" type="datetimeFigureOut">
              <a:rPr lang="en-US" smtClean="0"/>
              <a:t>3/24/2018</a:t>
            </a:fld>
            <a:endParaRPr lang="en-US"/>
          </a:p>
        </p:txBody>
      </p:sp>
      <p:sp>
        <p:nvSpPr>
          <p:cNvPr id="5" name="Footer Placeholder 4">
            <a:extLst>
              <a:ext uri="{FF2B5EF4-FFF2-40B4-BE49-F238E27FC236}">
                <a16:creationId xmlns:a16="http://schemas.microsoft.com/office/drawing/2014/main" id="{C97A19C3-6479-2445-AF82-9FA29CF776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9CD0A4-4B1D-C14D-AEE9-30B2FC203E48}"/>
              </a:ext>
            </a:extLst>
          </p:cNvPr>
          <p:cNvSpPr>
            <a:spLocks noGrp="1"/>
          </p:cNvSpPr>
          <p:nvPr>
            <p:ph type="sldNum" sz="quarter" idx="12"/>
          </p:nvPr>
        </p:nvSpPr>
        <p:spPr/>
        <p:txBody>
          <a:bodyPr/>
          <a:lstStyle/>
          <a:p>
            <a:fld id="{7E4643A6-2623-2242-BD8E-E40020DA3B31}" type="slidenum">
              <a:rPr lang="en-US" smtClean="0"/>
              <a:t>‹#›</a:t>
            </a:fld>
            <a:endParaRPr lang="en-US"/>
          </a:p>
        </p:txBody>
      </p:sp>
    </p:spTree>
    <p:extLst>
      <p:ext uri="{BB962C8B-B14F-4D97-AF65-F5344CB8AC3E}">
        <p14:creationId xmlns:p14="http://schemas.microsoft.com/office/powerpoint/2010/main" val="1971989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6DBADA-7997-D549-82CC-7AB337C26F1F}"/>
              </a:ext>
            </a:extLst>
          </p:cNvPr>
          <p:cNvSpPr>
            <a:spLocks noGrp="1"/>
          </p:cNvSpPr>
          <p:nvPr>
            <p:ph type="title" orient="vert"/>
          </p:nvPr>
        </p:nvSpPr>
        <p:spPr>
          <a:xfrm>
            <a:off x="12412534" y="519458"/>
            <a:ext cx="3740021" cy="826841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0A74AD-5EE1-234C-96B1-0F350EC74F54}"/>
              </a:ext>
            </a:extLst>
          </p:cNvPr>
          <p:cNvSpPr>
            <a:spLocks noGrp="1"/>
          </p:cNvSpPr>
          <p:nvPr>
            <p:ph type="body" orient="vert" idx="1"/>
          </p:nvPr>
        </p:nvSpPr>
        <p:spPr>
          <a:xfrm>
            <a:off x="1192471" y="519458"/>
            <a:ext cx="11003250" cy="82684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A29B6D-5DC9-9C44-ADC5-A20CEE0F60A9}"/>
              </a:ext>
            </a:extLst>
          </p:cNvPr>
          <p:cNvSpPr>
            <a:spLocks noGrp="1"/>
          </p:cNvSpPr>
          <p:nvPr>
            <p:ph type="dt" sz="half" idx="10"/>
          </p:nvPr>
        </p:nvSpPr>
        <p:spPr/>
        <p:txBody>
          <a:bodyPr/>
          <a:lstStyle/>
          <a:p>
            <a:fld id="{7874A0C5-8217-4E48-BECB-27A058B4B8EB}" type="datetimeFigureOut">
              <a:rPr lang="en-US" smtClean="0"/>
              <a:t>3/24/2018</a:t>
            </a:fld>
            <a:endParaRPr lang="en-US"/>
          </a:p>
        </p:txBody>
      </p:sp>
      <p:sp>
        <p:nvSpPr>
          <p:cNvPr id="5" name="Footer Placeholder 4">
            <a:extLst>
              <a:ext uri="{FF2B5EF4-FFF2-40B4-BE49-F238E27FC236}">
                <a16:creationId xmlns:a16="http://schemas.microsoft.com/office/drawing/2014/main" id="{13B3E81D-5B64-BE4F-B061-530B2C8FD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21175-6ECF-954C-9422-7104743FB2D7}"/>
              </a:ext>
            </a:extLst>
          </p:cNvPr>
          <p:cNvSpPr>
            <a:spLocks noGrp="1"/>
          </p:cNvSpPr>
          <p:nvPr>
            <p:ph type="sldNum" sz="quarter" idx="12"/>
          </p:nvPr>
        </p:nvSpPr>
        <p:spPr/>
        <p:txBody>
          <a:bodyPr/>
          <a:lstStyle/>
          <a:p>
            <a:fld id="{7E4643A6-2623-2242-BD8E-E40020DA3B31}" type="slidenum">
              <a:rPr lang="en-US" smtClean="0"/>
              <a:t>‹#›</a:t>
            </a:fld>
            <a:endParaRPr lang="en-US"/>
          </a:p>
        </p:txBody>
      </p:sp>
    </p:spTree>
    <p:extLst>
      <p:ext uri="{BB962C8B-B14F-4D97-AF65-F5344CB8AC3E}">
        <p14:creationId xmlns:p14="http://schemas.microsoft.com/office/powerpoint/2010/main" val="2448694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4134" y="4853510"/>
            <a:ext cx="12141517" cy="1442438"/>
          </a:xfrm>
        </p:spPr>
        <p:txBody>
          <a:bodyPr>
            <a:normAutofit/>
          </a:bodyPr>
          <a:lstStyle>
            <a:lvl1pPr marL="0" indent="0" algn="l">
              <a:spcBef>
                <a:spcPts val="0"/>
              </a:spcBef>
              <a:buNone/>
              <a:defRPr sz="3300" b="0" i="0">
                <a:solidFill>
                  <a:srgbClr val="525559"/>
                </a:solidFill>
                <a:latin typeface="Aleo Light"/>
                <a:cs typeface="Aleo Light"/>
              </a:defRPr>
            </a:lvl1pPr>
            <a:lvl2pPr marL="867221" indent="0" algn="ctr">
              <a:buNone/>
              <a:defRPr>
                <a:solidFill>
                  <a:schemeClr val="tx1">
                    <a:tint val="75000"/>
                  </a:schemeClr>
                </a:solidFill>
              </a:defRPr>
            </a:lvl2pPr>
            <a:lvl3pPr marL="1734444" indent="0" algn="ctr">
              <a:buNone/>
              <a:defRPr>
                <a:solidFill>
                  <a:schemeClr val="tx1">
                    <a:tint val="75000"/>
                  </a:schemeClr>
                </a:solidFill>
              </a:defRPr>
            </a:lvl3pPr>
            <a:lvl4pPr marL="2601665" indent="0" algn="ctr">
              <a:buNone/>
              <a:defRPr>
                <a:solidFill>
                  <a:schemeClr val="tx1">
                    <a:tint val="75000"/>
                  </a:schemeClr>
                </a:solidFill>
              </a:defRPr>
            </a:lvl4pPr>
            <a:lvl5pPr marL="3468887" indent="0" algn="ctr">
              <a:buNone/>
              <a:defRPr>
                <a:solidFill>
                  <a:schemeClr val="tx1">
                    <a:tint val="75000"/>
                  </a:schemeClr>
                </a:solidFill>
              </a:defRPr>
            </a:lvl5pPr>
            <a:lvl6pPr marL="4336108" indent="0" algn="ctr">
              <a:buNone/>
              <a:defRPr>
                <a:solidFill>
                  <a:schemeClr val="tx1">
                    <a:tint val="75000"/>
                  </a:schemeClr>
                </a:solidFill>
              </a:defRPr>
            </a:lvl6pPr>
            <a:lvl7pPr marL="5203330" indent="0" algn="ctr">
              <a:buNone/>
              <a:defRPr>
                <a:solidFill>
                  <a:schemeClr val="tx1">
                    <a:tint val="75000"/>
                  </a:schemeClr>
                </a:solidFill>
              </a:defRPr>
            </a:lvl7pPr>
            <a:lvl8pPr marL="6070552" indent="0" algn="ctr">
              <a:buNone/>
              <a:defRPr>
                <a:solidFill>
                  <a:schemeClr val="tx1">
                    <a:tint val="75000"/>
                  </a:schemeClr>
                </a:solidFill>
              </a:defRPr>
            </a:lvl8pPr>
            <a:lvl9pPr marL="6937773"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224133" y="3582988"/>
            <a:ext cx="15610523" cy="1354139"/>
          </a:xfrm>
        </p:spPr>
        <p:txBody>
          <a:bodyPr anchor="t"/>
          <a:lstStyle>
            <a:lvl1pPr algn="l">
              <a:defRPr sz="9899" b="0" i="0">
                <a:latin typeface="Maven Pro Regular"/>
                <a:cs typeface="Maven Pro Regular"/>
              </a:defRPr>
            </a:lvl1pPr>
          </a:lstStyle>
          <a:p>
            <a:r>
              <a:rPr lang="en-US"/>
              <a:t>Click to edit Master title style</a:t>
            </a:r>
            <a:endParaRPr lang="en-US" dirty="0"/>
          </a:p>
        </p:txBody>
      </p:sp>
    </p:spTree>
    <p:extLst>
      <p:ext uri="{BB962C8B-B14F-4D97-AF65-F5344CB8AC3E}">
        <p14:creationId xmlns:p14="http://schemas.microsoft.com/office/powerpoint/2010/main" val="91084153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p:cNvSpPr>
            <a:spLocks noGrp="1"/>
          </p:cNvSpPr>
          <p:nvPr>
            <p:ph type="title"/>
          </p:nvPr>
        </p:nvSpPr>
        <p:spPr>
          <a:xfrm>
            <a:off x="246518" y="1683369"/>
            <a:ext cx="15610523" cy="1626129"/>
          </a:xfrm>
        </p:spPr>
        <p:txBody>
          <a:bodyPr anchor="b"/>
          <a:lstStyle>
            <a:lvl1pPr algn="l">
              <a:defRPr/>
            </a:lvl1pPr>
          </a:lstStyle>
          <a:p>
            <a:r>
              <a:rPr lang="en-US"/>
              <a:t>Click to edit Master title style</a:t>
            </a:r>
            <a:endParaRPr lang="en-US" dirty="0"/>
          </a:p>
        </p:txBody>
      </p:sp>
      <p:sp>
        <p:nvSpPr>
          <p:cNvPr id="7" name="Text Placeholder 6"/>
          <p:cNvSpPr>
            <a:spLocks noGrp="1"/>
          </p:cNvSpPr>
          <p:nvPr>
            <p:ph type="body" sz="quarter" idx="10"/>
          </p:nvPr>
        </p:nvSpPr>
        <p:spPr>
          <a:xfrm>
            <a:off x="246040" y="3285822"/>
            <a:ext cx="16668811" cy="5872163"/>
          </a:xfrm>
        </p:spPr>
        <p:txBody>
          <a:bodyPr>
            <a:normAutofit/>
          </a:bodyPr>
          <a:lstStyle>
            <a:lvl1pPr>
              <a:lnSpc>
                <a:spcPct val="89000"/>
              </a:lnSpc>
              <a:defRPr sz="2100"/>
            </a:lvl1pPr>
            <a:lvl2pPr marL="1408035">
              <a:lnSpc>
                <a:spcPct val="89000"/>
              </a:lnSpc>
              <a:spcBef>
                <a:spcPts val="1830"/>
              </a:spcBef>
              <a:defRPr sz="2100"/>
            </a:lvl2pPr>
            <a:lvl3pPr>
              <a:defRPr sz="1650"/>
            </a:lvl3pPr>
            <a:lvl4pPr>
              <a:defRPr sz="1650"/>
            </a:lvl4pPr>
            <a:lvl5pPr>
              <a:defRPr sz="165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51420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p:nvPr>
        </p:nvSpPr>
        <p:spPr>
          <a:xfrm>
            <a:off x="246518" y="1683369"/>
            <a:ext cx="15610523" cy="1626129"/>
          </a:xfrm>
        </p:spPr>
        <p:txBody>
          <a:bodyPr anchor="b"/>
          <a:lstStyle>
            <a:lvl1pPr algn="l">
              <a:defRPr/>
            </a:lvl1pPr>
          </a:lstStyle>
          <a:p>
            <a:r>
              <a:rPr lang="en-US"/>
              <a:t>Click to edit Master title style</a:t>
            </a:r>
            <a:endParaRPr lang="en-US" dirty="0"/>
          </a:p>
        </p:txBody>
      </p:sp>
      <p:sp>
        <p:nvSpPr>
          <p:cNvPr id="7" name="Text Placeholder 6"/>
          <p:cNvSpPr>
            <a:spLocks noGrp="1"/>
          </p:cNvSpPr>
          <p:nvPr>
            <p:ph type="body" sz="quarter" idx="10"/>
          </p:nvPr>
        </p:nvSpPr>
        <p:spPr>
          <a:xfrm>
            <a:off x="246040" y="3354918"/>
            <a:ext cx="8290753" cy="5872163"/>
          </a:xfrm>
        </p:spPr>
        <p:txBody>
          <a:bodyPr>
            <a:normAutofit/>
          </a:bodyPr>
          <a:lstStyle>
            <a:lvl1pPr>
              <a:lnSpc>
                <a:spcPct val="89000"/>
              </a:lnSpc>
              <a:defRPr sz="2100"/>
            </a:lvl1pPr>
            <a:lvl2pPr>
              <a:lnSpc>
                <a:spcPct val="89000"/>
              </a:lnSpc>
              <a:spcBef>
                <a:spcPts val="1830"/>
              </a:spcBef>
              <a:defRPr sz="2100"/>
            </a:lvl2pPr>
            <a:lvl3pPr>
              <a:defRPr sz="1650"/>
            </a:lvl3pPr>
            <a:lvl4pPr>
              <a:defRPr sz="1650"/>
            </a:lvl4pPr>
            <a:lvl5pPr>
              <a:defRPr sz="1650"/>
            </a:lvl5pPr>
          </a:lstStyle>
          <a:p>
            <a:pPr lvl="0"/>
            <a:r>
              <a:rPr lang="en-US"/>
              <a:t>Click to edit Master text styles</a:t>
            </a:r>
          </a:p>
          <a:p>
            <a:pPr lvl="1"/>
            <a:r>
              <a:rPr lang="en-US"/>
              <a:t>Second level</a:t>
            </a:r>
          </a:p>
        </p:txBody>
      </p:sp>
      <p:sp>
        <p:nvSpPr>
          <p:cNvPr id="9" name="Text Placeholder 6"/>
          <p:cNvSpPr>
            <a:spLocks noGrp="1"/>
          </p:cNvSpPr>
          <p:nvPr>
            <p:ph type="body" sz="quarter" idx="11"/>
          </p:nvPr>
        </p:nvSpPr>
        <p:spPr>
          <a:xfrm>
            <a:off x="8616161" y="3354918"/>
            <a:ext cx="8290753" cy="5872163"/>
          </a:xfrm>
        </p:spPr>
        <p:txBody>
          <a:bodyPr>
            <a:normAutofit/>
          </a:bodyPr>
          <a:lstStyle>
            <a:lvl1pPr>
              <a:lnSpc>
                <a:spcPct val="89000"/>
              </a:lnSpc>
              <a:defRPr sz="2100"/>
            </a:lvl1pPr>
            <a:lvl2pPr>
              <a:lnSpc>
                <a:spcPct val="89000"/>
              </a:lnSpc>
              <a:spcBef>
                <a:spcPts val="1830"/>
              </a:spcBef>
              <a:defRPr sz="2100"/>
            </a:lvl2pPr>
            <a:lvl3pPr>
              <a:defRPr sz="1650"/>
            </a:lvl3pPr>
            <a:lvl4pPr>
              <a:defRPr sz="1650"/>
            </a:lvl4pPr>
            <a:lvl5pPr>
              <a:defRPr sz="165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23015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246518" y="1683369"/>
            <a:ext cx="15610523" cy="1626129"/>
          </a:xfrm>
        </p:spPr>
        <p:txBody>
          <a:bodyPr anchor="b"/>
          <a:lstStyle>
            <a:lvl1pPr algn="l">
              <a:defRPr/>
            </a:lvl1pPr>
          </a:lstStyle>
          <a:p>
            <a:r>
              <a:rPr lang="en-US"/>
              <a:t>Click to edit Master title style</a:t>
            </a:r>
            <a:endParaRPr lang="en-US" dirty="0"/>
          </a:p>
        </p:txBody>
      </p:sp>
      <p:sp>
        <p:nvSpPr>
          <p:cNvPr id="7" name="Text Placeholder 6"/>
          <p:cNvSpPr>
            <a:spLocks noGrp="1"/>
          </p:cNvSpPr>
          <p:nvPr>
            <p:ph type="body" sz="quarter" idx="10"/>
          </p:nvPr>
        </p:nvSpPr>
        <p:spPr>
          <a:xfrm>
            <a:off x="246040" y="3354918"/>
            <a:ext cx="5497009" cy="5872163"/>
          </a:xfrm>
        </p:spPr>
        <p:txBody>
          <a:bodyPr>
            <a:normAutofit/>
          </a:bodyPr>
          <a:lstStyle>
            <a:lvl1pPr>
              <a:lnSpc>
                <a:spcPct val="89000"/>
              </a:lnSpc>
              <a:defRPr sz="2100"/>
            </a:lvl1pPr>
            <a:lvl2pPr>
              <a:lnSpc>
                <a:spcPct val="89000"/>
              </a:lnSpc>
              <a:spcBef>
                <a:spcPts val="1830"/>
              </a:spcBef>
              <a:defRPr sz="2100"/>
            </a:lvl2pPr>
            <a:lvl3pPr>
              <a:defRPr sz="1650"/>
            </a:lvl3pPr>
            <a:lvl4pPr>
              <a:defRPr sz="1650"/>
            </a:lvl4pPr>
            <a:lvl5pPr>
              <a:defRPr sz="1650"/>
            </a:lvl5pPr>
          </a:lstStyle>
          <a:p>
            <a:pPr lvl="0"/>
            <a:r>
              <a:rPr lang="en-US"/>
              <a:t>Click to edit Master text styles</a:t>
            </a:r>
          </a:p>
          <a:p>
            <a:pPr lvl="1"/>
            <a:r>
              <a:rPr lang="en-US"/>
              <a:t>Second level</a:t>
            </a:r>
          </a:p>
        </p:txBody>
      </p:sp>
      <p:sp>
        <p:nvSpPr>
          <p:cNvPr id="9" name="Text Placeholder 6"/>
          <p:cNvSpPr>
            <a:spLocks noGrp="1"/>
          </p:cNvSpPr>
          <p:nvPr>
            <p:ph type="body" sz="quarter" idx="11"/>
          </p:nvPr>
        </p:nvSpPr>
        <p:spPr>
          <a:xfrm>
            <a:off x="11411493" y="3354918"/>
            <a:ext cx="5503359" cy="5872163"/>
          </a:xfrm>
        </p:spPr>
        <p:txBody>
          <a:bodyPr>
            <a:normAutofit/>
          </a:bodyPr>
          <a:lstStyle>
            <a:lvl1pPr>
              <a:lnSpc>
                <a:spcPct val="89000"/>
              </a:lnSpc>
              <a:defRPr sz="2100"/>
            </a:lvl1pPr>
            <a:lvl2pPr>
              <a:lnSpc>
                <a:spcPct val="89000"/>
              </a:lnSpc>
              <a:spcBef>
                <a:spcPts val="1830"/>
              </a:spcBef>
              <a:defRPr sz="2100"/>
            </a:lvl2pPr>
            <a:lvl3pPr>
              <a:defRPr sz="1650"/>
            </a:lvl3pPr>
            <a:lvl4pPr>
              <a:defRPr sz="1650"/>
            </a:lvl4pPr>
            <a:lvl5pPr>
              <a:defRPr sz="1650"/>
            </a:lvl5pPr>
          </a:lstStyle>
          <a:p>
            <a:pPr lvl="0"/>
            <a:r>
              <a:rPr lang="en-US"/>
              <a:t>Click to edit Master text styles</a:t>
            </a:r>
          </a:p>
          <a:p>
            <a:pPr lvl="1"/>
            <a:r>
              <a:rPr lang="en-US"/>
              <a:t>Second level</a:t>
            </a:r>
          </a:p>
        </p:txBody>
      </p:sp>
      <p:sp>
        <p:nvSpPr>
          <p:cNvPr id="6" name="Text Placeholder 6"/>
          <p:cNvSpPr>
            <a:spLocks noGrp="1"/>
          </p:cNvSpPr>
          <p:nvPr>
            <p:ph type="body" sz="quarter" idx="12"/>
          </p:nvPr>
        </p:nvSpPr>
        <p:spPr>
          <a:xfrm>
            <a:off x="5825591" y="3354918"/>
            <a:ext cx="5503359" cy="5872163"/>
          </a:xfrm>
        </p:spPr>
        <p:txBody>
          <a:bodyPr>
            <a:normAutofit/>
          </a:bodyPr>
          <a:lstStyle>
            <a:lvl1pPr>
              <a:lnSpc>
                <a:spcPct val="89000"/>
              </a:lnSpc>
              <a:defRPr sz="2100"/>
            </a:lvl1pPr>
            <a:lvl2pPr>
              <a:lnSpc>
                <a:spcPct val="89000"/>
              </a:lnSpc>
              <a:spcBef>
                <a:spcPts val="1830"/>
              </a:spcBef>
              <a:defRPr sz="2100"/>
            </a:lvl2pPr>
            <a:lvl3pPr>
              <a:defRPr sz="1650"/>
            </a:lvl3pPr>
            <a:lvl4pPr>
              <a:defRPr sz="1650"/>
            </a:lvl4pPr>
            <a:lvl5pPr>
              <a:defRPr sz="165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80478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2" name="Title 1"/>
          <p:cNvSpPr>
            <a:spLocks noGrp="1"/>
          </p:cNvSpPr>
          <p:nvPr>
            <p:ph type="title"/>
          </p:nvPr>
        </p:nvSpPr>
        <p:spPr>
          <a:xfrm>
            <a:off x="246518" y="1683369"/>
            <a:ext cx="15610523" cy="1626129"/>
          </a:xfrm>
        </p:spPr>
        <p:txBody>
          <a:bodyPr anchor="b"/>
          <a:lstStyle>
            <a:lvl1pPr algn="l">
              <a:defRPr/>
            </a:lvl1pPr>
          </a:lstStyle>
          <a:p>
            <a:r>
              <a:rPr lang="en-US"/>
              <a:t>Click to edit Master title style</a:t>
            </a:r>
            <a:endParaRPr lang="en-US" dirty="0"/>
          </a:p>
        </p:txBody>
      </p:sp>
      <p:sp>
        <p:nvSpPr>
          <p:cNvPr id="7" name="Text Placeholder 6"/>
          <p:cNvSpPr>
            <a:spLocks noGrp="1"/>
          </p:cNvSpPr>
          <p:nvPr>
            <p:ph type="body" sz="quarter" idx="10"/>
          </p:nvPr>
        </p:nvSpPr>
        <p:spPr>
          <a:xfrm>
            <a:off x="246041" y="3354918"/>
            <a:ext cx="4104899" cy="5872163"/>
          </a:xfrm>
        </p:spPr>
        <p:txBody>
          <a:bodyPr>
            <a:normAutofit/>
          </a:bodyPr>
          <a:lstStyle>
            <a:lvl1pPr>
              <a:lnSpc>
                <a:spcPct val="89000"/>
              </a:lnSpc>
              <a:defRPr sz="2100"/>
            </a:lvl1pPr>
            <a:lvl2pPr>
              <a:defRPr sz="1650"/>
            </a:lvl2pPr>
            <a:lvl3pPr>
              <a:defRPr sz="1650"/>
            </a:lvl3pPr>
            <a:lvl4pPr>
              <a:defRPr sz="1650"/>
            </a:lvl4pPr>
            <a:lvl5pPr>
              <a:defRPr sz="1650"/>
            </a:lvl5pPr>
          </a:lstStyle>
          <a:p>
            <a:pPr lvl="0"/>
            <a:r>
              <a:rPr lang="en-US"/>
              <a:t>Click to edit Master text styles</a:t>
            </a:r>
          </a:p>
          <a:p>
            <a:pPr lvl="1"/>
            <a:r>
              <a:rPr lang="en-US"/>
              <a:t>Second level</a:t>
            </a:r>
          </a:p>
        </p:txBody>
      </p:sp>
      <p:sp>
        <p:nvSpPr>
          <p:cNvPr id="9" name="Text Placeholder 6"/>
          <p:cNvSpPr>
            <a:spLocks noGrp="1"/>
          </p:cNvSpPr>
          <p:nvPr>
            <p:ph type="body" sz="quarter" idx="11"/>
          </p:nvPr>
        </p:nvSpPr>
        <p:spPr>
          <a:xfrm>
            <a:off x="12803602" y="3354918"/>
            <a:ext cx="4111250" cy="5872163"/>
          </a:xfrm>
        </p:spPr>
        <p:txBody>
          <a:bodyPr>
            <a:normAutofit/>
          </a:bodyPr>
          <a:lstStyle>
            <a:lvl1pPr>
              <a:lnSpc>
                <a:spcPct val="89000"/>
              </a:lnSpc>
              <a:defRPr sz="2100"/>
            </a:lvl1pPr>
            <a:lvl2pPr>
              <a:defRPr sz="1650"/>
            </a:lvl2pPr>
            <a:lvl3pPr>
              <a:defRPr sz="1650"/>
            </a:lvl3pPr>
            <a:lvl4pPr>
              <a:defRPr sz="1650"/>
            </a:lvl4pPr>
            <a:lvl5pPr>
              <a:defRPr sz="1650"/>
            </a:lvl5pPr>
          </a:lstStyle>
          <a:p>
            <a:pPr lvl="0"/>
            <a:r>
              <a:rPr lang="en-US"/>
              <a:t>Click to edit Master text styles</a:t>
            </a:r>
          </a:p>
          <a:p>
            <a:pPr lvl="1"/>
            <a:r>
              <a:rPr lang="en-US"/>
              <a:t>Second level</a:t>
            </a:r>
          </a:p>
        </p:txBody>
      </p:sp>
      <p:sp>
        <p:nvSpPr>
          <p:cNvPr id="6" name="Text Placeholder 6"/>
          <p:cNvSpPr>
            <a:spLocks noGrp="1"/>
          </p:cNvSpPr>
          <p:nvPr>
            <p:ph type="body" sz="quarter" idx="12"/>
          </p:nvPr>
        </p:nvSpPr>
        <p:spPr>
          <a:xfrm>
            <a:off x="4430810" y="3354918"/>
            <a:ext cx="4101803" cy="5872163"/>
          </a:xfrm>
        </p:spPr>
        <p:txBody>
          <a:bodyPr>
            <a:normAutofit/>
          </a:bodyPr>
          <a:lstStyle>
            <a:lvl1pPr>
              <a:lnSpc>
                <a:spcPct val="89000"/>
              </a:lnSpc>
              <a:defRPr sz="2100"/>
            </a:lvl1pPr>
            <a:lvl2pPr>
              <a:defRPr sz="1650"/>
            </a:lvl2pPr>
            <a:lvl3pPr>
              <a:defRPr sz="1650"/>
            </a:lvl3pPr>
            <a:lvl4pPr>
              <a:defRPr sz="1650"/>
            </a:lvl4pPr>
            <a:lvl5pPr>
              <a:defRPr sz="1650"/>
            </a:lvl5pPr>
          </a:lstStyle>
          <a:p>
            <a:pPr lvl="0"/>
            <a:r>
              <a:rPr lang="en-US"/>
              <a:t>Click to edit Master text styles</a:t>
            </a:r>
          </a:p>
          <a:p>
            <a:pPr lvl="1"/>
            <a:r>
              <a:rPr lang="en-US"/>
              <a:t>Second level</a:t>
            </a:r>
          </a:p>
        </p:txBody>
      </p:sp>
      <p:sp>
        <p:nvSpPr>
          <p:cNvPr id="10" name="Text Placeholder 6"/>
          <p:cNvSpPr>
            <a:spLocks noGrp="1"/>
          </p:cNvSpPr>
          <p:nvPr>
            <p:ph type="body" sz="quarter" idx="13"/>
          </p:nvPr>
        </p:nvSpPr>
        <p:spPr>
          <a:xfrm>
            <a:off x="8612482" y="3354918"/>
            <a:ext cx="4111250" cy="5872163"/>
          </a:xfrm>
        </p:spPr>
        <p:txBody>
          <a:bodyPr>
            <a:normAutofit/>
          </a:bodyPr>
          <a:lstStyle>
            <a:lvl1pPr>
              <a:lnSpc>
                <a:spcPct val="89000"/>
              </a:lnSpc>
              <a:defRPr sz="2100"/>
            </a:lvl1pPr>
            <a:lvl2pPr>
              <a:defRPr sz="1650"/>
            </a:lvl2pPr>
            <a:lvl3pPr>
              <a:defRPr sz="1650"/>
            </a:lvl3pPr>
            <a:lvl4pPr>
              <a:defRPr sz="1650"/>
            </a:lvl4pPr>
            <a:lvl5pPr>
              <a:defRPr sz="165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7701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F812-8161-DE42-8B55-5D7C6561F0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1EE838-79D0-2348-BD56-223F0DF8C9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D20B6-A92D-8D47-AA0A-C96C443B31A7}"/>
              </a:ext>
            </a:extLst>
          </p:cNvPr>
          <p:cNvSpPr>
            <a:spLocks noGrp="1"/>
          </p:cNvSpPr>
          <p:nvPr>
            <p:ph type="dt" sz="half" idx="10"/>
          </p:nvPr>
        </p:nvSpPr>
        <p:spPr/>
        <p:txBody>
          <a:bodyPr/>
          <a:lstStyle/>
          <a:p>
            <a:fld id="{7874A0C5-8217-4E48-BECB-27A058B4B8EB}" type="datetimeFigureOut">
              <a:rPr lang="en-US" smtClean="0"/>
              <a:t>3/24/2018</a:t>
            </a:fld>
            <a:endParaRPr lang="en-US"/>
          </a:p>
        </p:txBody>
      </p:sp>
      <p:sp>
        <p:nvSpPr>
          <p:cNvPr id="5" name="Footer Placeholder 4">
            <a:extLst>
              <a:ext uri="{FF2B5EF4-FFF2-40B4-BE49-F238E27FC236}">
                <a16:creationId xmlns:a16="http://schemas.microsoft.com/office/drawing/2014/main" id="{B96CE36E-7804-E946-992E-04C02FA11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1FAE8-C6E6-704B-91E9-51B032D65B05}"/>
              </a:ext>
            </a:extLst>
          </p:cNvPr>
          <p:cNvSpPr>
            <a:spLocks noGrp="1"/>
          </p:cNvSpPr>
          <p:nvPr>
            <p:ph type="sldNum" sz="quarter" idx="12"/>
          </p:nvPr>
        </p:nvSpPr>
        <p:spPr/>
        <p:txBody>
          <a:bodyPr/>
          <a:lstStyle/>
          <a:p>
            <a:fld id="{7E4643A6-2623-2242-BD8E-E40020DA3B31}" type="slidenum">
              <a:rPr lang="en-US" smtClean="0"/>
              <a:t>‹#›</a:t>
            </a:fld>
            <a:endParaRPr lang="en-US"/>
          </a:p>
        </p:txBody>
      </p:sp>
    </p:spTree>
    <p:extLst>
      <p:ext uri="{BB962C8B-B14F-4D97-AF65-F5344CB8AC3E}">
        <p14:creationId xmlns:p14="http://schemas.microsoft.com/office/powerpoint/2010/main" val="3210438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47EE0-3708-FD4C-8FBB-C064F400F1D5}"/>
              </a:ext>
            </a:extLst>
          </p:cNvPr>
          <p:cNvSpPr>
            <a:spLocks noGrp="1"/>
          </p:cNvSpPr>
          <p:nvPr>
            <p:ph type="title"/>
          </p:nvPr>
        </p:nvSpPr>
        <p:spPr>
          <a:xfrm>
            <a:off x="1183437" y="2432419"/>
            <a:ext cx="14960084" cy="4058547"/>
          </a:xfrm>
        </p:spPr>
        <p:txBody>
          <a:bodyPr anchor="b"/>
          <a:lstStyle>
            <a:lvl1pPr>
              <a:defRPr sz="8536"/>
            </a:lvl1pPr>
          </a:lstStyle>
          <a:p>
            <a:r>
              <a:rPr lang="en-US"/>
              <a:t>Click to edit Master title style</a:t>
            </a:r>
          </a:p>
        </p:txBody>
      </p:sp>
      <p:sp>
        <p:nvSpPr>
          <p:cNvPr id="3" name="Text Placeholder 2">
            <a:extLst>
              <a:ext uri="{FF2B5EF4-FFF2-40B4-BE49-F238E27FC236}">
                <a16:creationId xmlns:a16="http://schemas.microsoft.com/office/drawing/2014/main" id="{F1DE6D5D-1649-2444-95BE-3FBE7C923F2E}"/>
              </a:ext>
            </a:extLst>
          </p:cNvPr>
          <p:cNvSpPr>
            <a:spLocks noGrp="1"/>
          </p:cNvSpPr>
          <p:nvPr>
            <p:ph type="body" idx="1"/>
          </p:nvPr>
        </p:nvSpPr>
        <p:spPr>
          <a:xfrm>
            <a:off x="1183437" y="6529362"/>
            <a:ext cx="14960084" cy="2134294"/>
          </a:xfrm>
        </p:spPr>
        <p:txBody>
          <a:bodyPr/>
          <a:lstStyle>
            <a:lvl1pPr marL="0" indent="0">
              <a:buNone/>
              <a:defRPr sz="3414">
                <a:solidFill>
                  <a:schemeClr val="tx1">
                    <a:tint val="75000"/>
                  </a:schemeClr>
                </a:solidFill>
              </a:defRPr>
            </a:lvl1pPr>
            <a:lvl2pPr marL="650458" indent="0">
              <a:buNone/>
              <a:defRPr sz="2845">
                <a:solidFill>
                  <a:schemeClr val="tx1">
                    <a:tint val="75000"/>
                  </a:schemeClr>
                </a:solidFill>
              </a:defRPr>
            </a:lvl2pPr>
            <a:lvl3pPr marL="1300917" indent="0">
              <a:buNone/>
              <a:defRPr sz="2561">
                <a:solidFill>
                  <a:schemeClr val="tx1">
                    <a:tint val="75000"/>
                  </a:schemeClr>
                </a:solidFill>
              </a:defRPr>
            </a:lvl3pPr>
            <a:lvl4pPr marL="1951375" indent="0">
              <a:buNone/>
              <a:defRPr sz="2276">
                <a:solidFill>
                  <a:schemeClr val="tx1">
                    <a:tint val="75000"/>
                  </a:schemeClr>
                </a:solidFill>
              </a:defRPr>
            </a:lvl4pPr>
            <a:lvl5pPr marL="2601834" indent="0">
              <a:buNone/>
              <a:defRPr sz="2276">
                <a:solidFill>
                  <a:schemeClr val="tx1">
                    <a:tint val="75000"/>
                  </a:schemeClr>
                </a:solidFill>
              </a:defRPr>
            </a:lvl5pPr>
            <a:lvl6pPr marL="3252292" indent="0">
              <a:buNone/>
              <a:defRPr sz="2276">
                <a:solidFill>
                  <a:schemeClr val="tx1">
                    <a:tint val="75000"/>
                  </a:schemeClr>
                </a:solidFill>
              </a:defRPr>
            </a:lvl6pPr>
            <a:lvl7pPr marL="3902751" indent="0">
              <a:buNone/>
              <a:defRPr sz="2276">
                <a:solidFill>
                  <a:schemeClr val="tx1">
                    <a:tint val="75000"/>
                  </a:schemeClr>
                </a:solidFill>
              </a:defRPr>
            </a:lvl7pPr>
            <a:lvl8pPr marL="4553209" indent="0">
              <a:buNone/>
              <a:defRPr sz="2276">
                <a:solidFill>
                  <a:schemeClr val="tx1">
                    <a:tint val="75000"/>
                  </a:schemeClr>
                </a:solidFill>
              </a:defRPr>
            </a:lvl8pPr>
            <a:lvl9pPr marL="5203668" indent="0">
              <a:buNone/>
              <a:defRPr sz="2276">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57475B1-1200-CB4E-BA50-7961854A646B}"/>
              </a:ext>
            </a:extLst>
          </p:cNvPr>
          <p:cNvSpPr>
            <a:spLocks noGrp="1"/>
          </p:cNvSpPr>
          <p:nvPr>
            <p:ph type="dt" sz="half" idx="10"/>
          </p:nvPr>
        </p:nvSpPr>
        <p:spPr/>
        <p:txBody>
          <a:bodyPr/>
          <a:lstStyle/>
          <a:p>
            <a:fld id="{7874A0C5-8217-4E48-BECB-27A058B4B8EB}" type="datetimeFigureOut">
              <a:rPr lang="en-US" smtClean="0"/>
              <a:t>3/24/2018</a:t>
            </a:fld>
            <a:endParaRPr lang="en-US"/>
          </a:p>
        </p:txBody>
      </p:sp>
      <p:sp>
        <p:nvSpPr>
          <p:cNvPr id="5" name="Footer Placeholder 4">
            <a:extLst>
              <a:ext uri="{FF2B5EF4-FFF2-40B4-BE49-F238E27FC236}">
                <a16:creationId xmlns:a16="http://schemas.microsoft.com/office/drawing/2014/main" id="{2F55AE57-1225-1243-A66A-94A8633D7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25C1FA-3243-8843-8D03-B7DB2BF5FD99}"/>
              </a:ext>
            </a:extLst>
          </p:cNvPr>
          <p:cNvSpPr>
            <a:spLocks noGrp="1"/>
          </p:cNvSpPr>
          <p:nvPr>
            <p:ph type="sldNum" sz="quarter" idx="12"/>
          </p:nvPr>
        </p:nvSpPr>
        <p:spPr/>
        <p:txBody>
          <a:bodyPr/>
          <a:lstStyle/>
          <a:p>
            <a:fld id="{7E4643A6-2623-2242-BD8E-E40020DA3B31}" type="slidenum">
              <a:rPr lang="en-US" smtClean="0"/>
              <a:t>‹#›</a:t>
            </a:fld>
            <a:endParaRPr lang="en-US"/>
          </a:p>
        </p:txBody>
      </p:sp>
    </p:spTree>
    <p:extLst>
      <p:ext uri="{BB962C8B-B14F-4D97-AF65-F5344CB8AC3E}">
        <p14:creationId xmlns:p14="http://schemas.microsoft.com/office/powerpoint/2010/main" val="172447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8CDC9-AA1E-A349-B93E-FEDACF1F3A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34F0FA-7F68-F945-9D48-76DC591B97CC}"/>
              </a:ext>
            </a:extLst>
          </p:cNvPr>
          <p:cNvSpPr>
            <a:spLocks noGrp="1"/>
          </p:cNvSpPr>
          <p:nvPr>
            <p:ph sz="half" idx="1"/>
          </p:nvPr>
        </p:nvSpPr>
        <p:spPr>
          <a:xfrm>
            <a:off x="1192470" y="2597290"/>
            <a:ext cx="7371636" cy="6190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83B717-068A-504F-87FA-1F393928F5CC}"/>
              </a:ext>
            </a:extLst>
          </p:cNvPr>
          <p:cNvSpPr>
            <a:spLocks noGrp="1"/>
          </p:cNvSpPr>
          <p:nvPr>
            <p:ph sz="half" idx="2"/>
          </p:nvPr>
        </p:nvSpPr>
        <p:spPr>
          <a:xfrm>
            <a:off x="8780919" y="2597290"/>
            <a:ext cx="7371636" cy="6190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992A1A-FEB4-D444-9861-9381764CA1B9}"/>
              </a:ext>
            </a:extLst>
          </p:cNvPr>
          <p:cNvSpPr>
            <a:spLocks noGrp="1"/>
          </p:cNvSpPr>
          <p:nvPr>
            <p:ph type="dt" sz="half" idx="10"/>
          </p:nvPr>
        </p:nvSpPr>
        <p:spPr/>
        <p:txBody>
          <a:bodyPr/>
          <a:lstStyle/>
          <a:p>
            <a:fld id="{7874A0C5-8217-4E48-BECB-27A058B4B8EB}" type="datetimeFigureOut">
              <a:rPr lang="en-US" smtClean="0"/>
              <a:t>3/24/2018</a:t>
            </a:fld>
            <a:endParaRPr lang="en-US"/>
          </a:p>
        </p:txBody>
      </p:sp>
      <p:sp>
        <p:nvSpPr>
          <p:cNvPr id="6" name="Footer Placeholder 5">
            <a:extLst>
              <a:ext uri="{FF2B5EF4-FFF2-40B4-BE49-F238E27FC236}">
                <a16:creationId xmlns:a16="http://schemas.microsoft.com/office/drawing/2014/main" id="{E5191BBB-FE1F-284F-825F-7F5E9EFCCC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EF6067-F061-3C40-88F0-8C5B11E57FF7}"/>
              </a:ext>
            </a:extLst>
          </p:cNvPr>
          <p:cNvSpPr>
            <a:spLocks noGrp="1"/>
          </p:cNvSpPr>
          <p:nvPr>
            <p:ph type="sldNum" sz="quarter" idx="12"/>
          </p:nvPr>
        </p:nvSpPr>
        <p:spPr/>
        <p:txBody>
          <a:bodyPr/>
          <a:lstStyle/>
          <a:p>
            <a:fld id="{7E4643A6-2623-2242-BD8E-E40020DA3B31}" type="slidenum">
              <a:rPr lang="en-US" smtClean="0"/>
              <a:t>‹#›</a:t>
            </a:fld>
            <a:endParaRPr lang="en-US"/>
          </a:p>
        </p:txBody>
      </p:sp>
    </p:spTree>
    <p:extLst>
      <p:ext uri="{BB962C8B-B14F-4D97-AF65-F5344CB8AC3E}">
        <p14:creationId xmlns:p14="http://schemas.microsoft.com/office/powerpoint/2010/main" val="238682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8C630-25DE-2547-AC7C-FD20423F78F7}"/>
              </a:ext>
            </a:extLst>
          </p:cNvPr>
          <p:cNvSpPr>
            <a:spLocks noGrp="1"/>
          </p:cNvSpPr>
          <p:nvPr>
            <p:ph type="title"/>
          </p:nvPr>
        </p:nvSpPr>
        <p:spPr>
          <a:xfrm>
            <a:off x="1194730" y="519459"/>
            <a:ext cx="14960084" cy="18858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49843-5F20-6847-B132-F825B040ADD7}"/>
              </a:ext>
            </a:extLst>
          </p:cNvPr>
          <p:cNvSpPr>
            <a:spLocks noGrp="1"/>
          </p:cNvSpPr>
          <p:nvPr>
            <p:ph type="body" idx="1"/>
          </p:nvPr>
        </p:nvSpPr>
        <p:spPr>
          <a:xfrm>
            <a:off x="1194730" y="2391766"/>
            <a:ext cx="7337758" cy="1172167"/>
          </a:xfrm>
        </p:spPr>
        <p:txBody>
          <a:bodyPr anchor="b"/>
          <a:lstStyle>
            <a:lvl1pPr marL="0" indent="0">
              <a:buNone/>
              <a:defRPr sz="3414" b="1"/>
            </a:lvl1pPr>
            <a:lvl2pPr marL="650458" indent="0">
              <a:buNone/>
              <a:defRPr sz="2845" b="1"/>
            </a:lvl2pPr>
            <a:lvl3pPr marL="1300917" indent="0">
              <a:buNone/>
              <a:defRPr sz="2561" b="1"/>
            </a:lvl3pPr>
            <a:lvl4pPr marL="1951375" indent="0">
              <a:buNone/>
              <a:defRPr sz="2276" b="1"/>
            </a:lvl4pPr>
            <a:lvl5pPr marL="2601834" indent="0">
              <a:buNone/>
              <a:defRPr sz="2276" b="1"/>
            </a:lvl5pPr>
            <a:lvl6pPr marL="3252292" indent="0">
              <a:buNone/>
              <a:defRPr sz="2276" b="1"/>
            </a:lvl6pPr>
            <a:lvl7pPr marL="3902751" indent="0">
              <a:buNone/>
              <a:defRPr sz="2276" b="1"/>
            </a:lvl7pPr>
            <a:lvl8pPr marL="4553209" indent="0">
              <a:buNone/>
              <a:defRPr sz="2276" b="1"/>
            </a:lvl8pPr>
            <a:lvl9pPr marL="5203668" indent="0">
              <a:buNone/>
              <a:defRPr sz="2276" b="1"/>
            </a:lvl9pPr>
          </a:lstStyle>
          <a:p>
            <a:pPr lvl="0"/>
            <a:r>
              <a:rPr lang="en-US"/>
              <a:t>Edit Master text styles</a:t>
            </a:r>
          </a:p>
        </p:txBody>
      </p:sp>
      <p:sp>
        <p:nvSpPr>
          <p:cNvPr id="4" name="Content Placeholder 3">
            <a:extLst>
              <a:ext uri="{FF2B5EF4-FFF2-40B4-BE49-F238E27FC236}">
                <a16:creationId xmlns:a16="http://schemas.microsoft.com/office/drawing/2014/main" id="{C756125B-C5D3-A448-B269-B696188C2606}"/>
              </a:ext>
            </a:extLst>
          </p:cNvPr>
          <p:cNvSpPr>
            <a:spLocks noGrp="1"/>
          </p:cNvSpPr>
          <p:nvPr>
            <p:ph sz="half" idx="2"/>
          </p:nvPr>
        </p:nvSpPr>
        <p:spPr>
          <a:xfrm>
            <a:off x="1194730" y="3563933"/>
            <a:ext cx="7337758" cy="52420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8812E6-5F31-FB4E-8BD4-9B3BA0D636DE}"/>
              </a:ext>
            </a:extLst>
          </p:cNvPr>
          <p:cNvSpPr>
            <a:spLocks noGrp="1"/>
          </p:cNvSpPr>
          <p:nvPr>
            <p:ph type="body" sz="quarter" idx="3"/>
          </p:nvPr>
        </p:nvSpPr>
        <p:spPr>
          <a:xfrm>
            <a:off x="8780919" y="2391766"/>
            <a:ext cx="7373895" cy="1172167"/>
          </a:xfrm>
        </p:spPr>
        <p:txBody>
          <a:bodyPr anchor="b"/>
          <a:lstStyle>
            <a:lvl1pPr marL="0" indent="0">
              <a:buNone/>
              <a:defRPr sz="3414" b="1"/>
            </a:lvl1pPr>
            <a:lvl2pPr marL="650458" indent="0">
              <a:buNone/>
              <a:defRPr sz="2845" b="1"/>
            </a:lvl2pPr>
            <a:lvl3pPr marL="1300917" indent="0">
              <a:buNone/>
              <a:defRPr sz="2561" b="1"/>
            </a:lvl3pPr>
            <a:lvl4pPr marL="1951375" indent="0">
              <a:buNone/>
              <a:defRPr sz="2276" b="1"/>
            </a:lvl4pPr>
            <a:lvl5pPr marL="2601834" indent="0">
              <a:buNone/>
              <a:defRPr sz="2276" b="1"/>
            </a:lvl5pPr>
            <a:lvl6pPr marL="3252292" indent="0">
              <a:buNone/>
              <a:defRPr sz="2276" b="1"/>
            </a:lvl6pPr>
            <a:lvl7pPr marL="3902751" indent="0">
              <a:buNone/>
              <a:defRPr sz="2276" b="1"/>
            </a:lvl7pPr>
            <a:lvl8pPr marL="4553209" indent="0">
              <a:buNone/>
              <a:defRPr sz="2276" b="1"/>
            </a:lvl8pPr>
            <a:lvl9pPr marL="5203668" indent="0">
              <a:buNone/>
              <a:defRPr sz="2276" b="1"/>
            </a:lvl9pPr>
          </a:lstStyle>
          <a:p>
            <a:pPr lvl="0"/>
            <a:r>
              <a:rPr lang="en-US"/>
              <a:t>Edit Master text styles</a:t>
            </a:r>
          </a:p>
        </p:txBody>
      </p:sp>
      <p:sp>
        <p:nvSpPr>
          <p:cNvPr id="6" name="Content Placeholder 5">
            <a:extLst>
              <a:ext uri="{FF2B5EF4-FFF2-40B4-BE49-F238E27FC236}">
                <a16:creationId xmlns:a16="http://schemas.microsoft.com/office/drawing/2014/main" id="{B91E9AB4-BD20-BA46-B92D-59A397CBF618}"/>
              </a:ext>
            </a:extLst>
          </p:cNvPr>
          <p:cNvSpPr>
            <a:spLocks noGrp="1"/>
          </p:cNvSpPr>
          <p:nvPr>
            <p:ph sz="quarter" idx="4"/>
          </p:nvPr>
        </p:nvSpPr>
        <p:spPr>
          <a:xfrm>
            <a:off x="8780919" y="3563933"/>
            <a:ext cx="7373895" cy="52420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D23922-3AD9-B24D-B052-E2E042B7AF7C}"/>
              </a:ext>
            </a:extLst>
          </p:cNvPr>
          <p:cNvSpPr>
            <a:spLocks noGrp="1"/>
          </p:cNvSpPr>
          <p:nvPr>
            <p:ph type="dt" sz="half" idx="10"/>
          </p:nvPr>
        </p:nvSpPr>
        <p:spPr/>
        <p:txBody>
          <a:bodyPr/>
          <a:lstStyle/>
          <a:p>
            <a:fld id="{7874A0C5-8217-4E48-BECB-27A058B4B8EB}" type="datetimeFigureOut">
              <a:rPr lang="en-US" smtClean="0"/>
              <a:t>3/24/2018</a:t>
            </a:fld>
            <a:endParaRPr lang="en-US"/>
          </a:p>
        </p:txBody>
      </p:sp>
      <p:sp>
        <p:nvSpPr>
          <p:cNvPr id="8" name="Footer Placeholder 7">
            <a:extLst>
              <a:ext uri="{FF2B5EF4-FFF2-40B4-BE49-F238E27FC236}">
                <a16:creationId xmlns:a16="http://schemas.microsoft.com/office/drawing/2014/main" id="{A1468393-2DE1-A04A-871B-E156815507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F3381B-88F0-2D47-B715-93875820C787}"/>
              </a:ext>
            </a:extLst>
          </p:cNvPr>
          <p:cNvSpPr>
            <a:spLocks noGrp="1"/>
          </p:cNvSpPr>
          <p:nvPr>
            <p:ph type="sldNum" sz="quarter" idx="12"/>
          </p:nvPr>
        </p:nvSpPr>
        <p:spPr/>
        <p:txBody>
          <a:bodyPr/>
          <a:lstStyle/>
          <a:p>
            <a:fld id="{7E4643A6-2623-2242-BD8E-E40020DA3B31}" type="slidenum">
              <a:rPr lang="en-US" smtClean="0"/>
              <a:t>‹#›</a:t>
            </a:fld>
            <a:endParaRPr lang="en-US"/>
          </a:p>
        </p:txBody>
      </p:sp>
    </p:spTree>
    <p:extLst>
      <p:ext uri="{BB962C8B-B14F-4D97-AF65-F5344CB8AC3E}">
        <p14:creationId xmlns:p14="http://schemas.microsoft.com/office/powerpoint/2010/main" val="3044634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935B1-9880-2845-8AC1-25657099A7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461326-3763-CE41-B98F-A63C3D7E0E14}"/>
              </a:ext>
            </a:extLst>
          </p:cNvPr>
          <p:cNvSpPr>
            <a:spLocks noGrp="1"/>
          </p:cNvSpPr>
          <p:nvPr>
            <p:ph type="dt" sz="half" idx="10"/>
          </p:nvPr>
        </p:nvSpPr>
        <p:spPr/>
        <p:txBody>
          <a:bodyPr/>
          <a:lstStyle/>
          <a:p>
            <a:fld id="{7874A0C5-8217-4E48-BECB-27A058B4B8EB}" type="datetimeFigureOut">
              <a:rPr lang="en-US" smtClean="0"/>
              <a:t>3/24/2018</a:t>
            </a:fld>
            <a:endParaRPr lang="en-US"/>
          </a:p>
        </p:txBody>
      </p:sp>
      <p:sp>
        <p:nvSpPr>
          <p:cNvPr id="4" name="Footer Placeholder 3">
            <a:extLst>
              <a:ext uri="{FF2B5EF4-FFF2-40B4-BE49-F238E27FC236}">
                <a16:creationId xmlns:a16="http://schemas.microsoft.com/office/drawing/2014/main" id="{A0E5A844-B60C-3E41-AC16-A92F893406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8789DB-D75F-F64D-8E2C-28A9EBCB8625}"/>
              </a:ext>
            </a:extLst>
          </p:cNvPr>
          <p:cNvSpPr>
            <a:spLocks noGrp="1"/>
          </p:cNvSpPr>
          <p:nvPr>
            <p:ph type="sldNum" sz="quarter" idx="12"/>
          </p:nvPr>
        </p:nvSpPr>
        <p:spPr/>
        <p:txBody>
          <a:bodyPr/>
          <a:lstStyle/>
          <a:p>
            <a:fld id="{7E4643A6-2623-2242-BD8E-E40020DA3B31}" type="slidenum">
              <a:rPr lang="en-US" smtClean="0"/>
              <a:t>‹#›</a:t>
            </a:fld>
            <a:endParaRPr lang="en-US"/>
          </a:p>
        </p:txBody>
      </p:sp>
    </p:spTree>
    <p:extLst>
      <p:ext uri="{BB962C8B-B14F-4D97-AF65-F5344CB8AC3E}">
        <p14:creationId xmlns:p14="http://schemas.microsoft.com/office/powerpoint/2010/main" val="1565760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85E80A-CF58-1946-90F5-02661C2B44DB}"/>
              </a:ext>
            </a:extLst>
          </p:cNvPr>
          <p:cNvSpPr>
            <a:spLocks noGrp="1"/>
          </p:cNvSpPr>
          <p:nvPr>
            <p:ph type="dt" sz="half" idx="10"/>
          </p:nvPr>
        </p:nvSpPr>
        <p:spPr/>
        <p:txBody>
          <a:bodyPr/>
          <a:lstStyle/>
          <a:p>
            <a:fld id="{7874A0C5-8217-4E48-BECB-27A058B4B8EB}" type="datetimeFigureOut">
              <a:rPr lang="en-US" smtClean="0"/>
              <a:t>3/24/2018</a:t>
            </a:fld>
            <a:endParaRPr lang="en-US"/>
          </a:p>
        </p:txBody>
      </p:sp>
      <p:sp>
        <p:nvSpPr>
          <p:cNvPr id="3" name="Footer Placeholder 2">
            <a:extLst>
              <a:ext uri="{FF2B5EF4-FFF2-40B4-BE49-F238E27FC236}">
                <a16:creationId xmlns:a16="http://schemas.microsoft.com/office/drawing/2014/main" id="{B5A5E6E9-1D2B-874D-AD30-5C0C8154F4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085A61-59B7-A043-BC83-905DE3FCA586}"/>
              </a:ext>
            </a:extLst>
          </p:cNvPr>
          <p:cNvSpPr>
            <a:spLocks noGrp="1"/>
          </p:cNvSpPr>
          <p:nvPr>
            <p:ph type="sldNum" sz="quarter" idx="12"/>
          </p:nvPr>
        </p:nvSpPr>
        <p:spPr/>
        <p:txBody>
          <a:bodyPr/>
          <a:lstStyle/>
          <a:p>
            <a:fld id="{7E4643A6-2623-2242-BD8E-E40020DA3B31}" type="slidenum">
              <a:rPr lang="en-US" smtClean="0"/>
              <a:t>‹#›</a:t>
            </a:fld>
            <a:endParaRPr lang="en-US"/>
          </a:p>
        </p:txBody>
      </p:sp>
    </p:spTree>
    <p:extLst>
      <p:ext uri="{BB962C8B-B14F-4D97-AF65-F5344CB8AC3E}">
        <p14:creationId xmlns:p14="http://schemas.microsoft.com/office/powerpoint/2010/main" val="1323830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5452E-9F69-9844-8E1F-C856D5F4033A}"/>
              </a:ext>
            </a:extLst>
          </p:cNvPr>
          <p:cNvSpPr>
            <a:spLocks noGrp="1"/>
          </p:cNvSpPr>
          <p:nvPr>
            <p:ph type="title"/>
          </p:nvPr>
        </p:nvSpPr>
        <p:spPr>
          <a:xfrm>
            <a:off x="1194730" y="650452"/>
            <a:ext cx="5594222" cy="2276581"/>
          </a:xfrm>
        </p:spPr>
        <p:txBody>
          <a:bodyPr anchor="b"/>
          <a:lstStyle>
            <a:lvl1pPr>
              <a:defRPr sz="4553"/>
            </a:lvl1pPr>
          </a:lstStyle>
          <a:p>
            <a:r>
              <a:rPr lang="en-US"/>
              <a:t>Click to edit Master title style</a:t>
            </a:r>
          </a:p>
        </p:txBody>
      </p:sp>
      <p:sp>
        <p:nvSpPr>
          <p:cNvPr id="3" name="Content Placeholder 2">
            <a:extLst>
              <a:ext uri="{FF2B5EF4-FFF2-40B4-BE49-F238E27FC236}">
                <a16:creationId xmlns:a16="http://schemas.microsoft.com/office/drawing/2014/main" id="{223AA734-FB2E-9F4E-8AF6-A76F03D86E49}"/>
              </a:ext>
            </a:extLst>
          </p:cNvPr>
          <p:cNvSpPr>
            <a:spLocks noGrp="1"/>
          </p:cNvSpPr>
          <p:nvPr>
            <p:ph idx="1"/>
          </p:nvPr>
        </p:nvSpPr>
        <p:spPr>
          <a:xfrm>
            <a:off x="7373895" y="1404796"/>
            <a:ext cx="8780919" cy="6933634"/>
          </a:xfrm>
        </p:spPr>
        <p:txBody>
          <a:bodyPr/>
          <a:lstStyle>
            <a:lvl1pPr>
              <a:defRPr sz="4553"/>
            </a:lvl1pPr>
            <a:lvl2pPr>
              <a:defRPr sz="3984"/>
            </a:lvl2pPr>
            <a:lvl3pPr>
              <a:defRPr sz="3414"/>
            </a:lvl3pPr>
            <a:lvl4pPr>
              <a:defRPr sz="2845"/>
            </a:lvl4pPr>
            <a:lvl5pPr>
              <a:defRPr sz="2845"/>
            </a:lvl5pPr>
            <a:lvl6pPr>
              <a:defRPr sz="2845"/>
            </a:lvl6pPr>
            <a:lvl7pPr>
              <a:defRPr sz="2845"/>
            </a:lvl7pPr>
            <a:lvl8pPr>
              <a:defRPr sz="2845"/>
            </a:lvl8pPr>
            <a:lvl9pPr>
              <a:defRPr sz="284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58407F-8F23-9945-A51B-B99B8877890D}"/>
              </a:ext>
            </a:extLst>
          </p:cNvPr>
          <p:cNvSpPr>
            <a:spLocks noGrp="1"/>
          </p:cNvSpPr>
          <p:nvPr>
            <p:ph type="body" sz="half" idx="2"/>
          </p:nvPr>
        </p:nvSpPr>
        <p:spPr>
          <a:xfrm>
            <a:off x="1194730" y="2927032"/>
            <a:ext cx="5594222" cy="5422690"/>
          </a:xfrm>
        </p:spPr>
        <p:txBody>
          <a:bodyPr/>
          <a:lstStyle>
            <a:lvl1pPr marL="0" indent="0">
              <a:buNone/>
              <a:defRPr sz="2276"/>
            </a:lvl1pPr>
            <a:lvl2pPr marL="650458" indent="0">
              <a:buNone/>
              <a:defRPr sz="1992"/>
            </a:lvl2pPr>
            <a:lvl3pPr marL="1300917" indent="0">
              <a:buNone/>
              <a:defRPr sz="1707"/>
            </a:lvl3pPr>
            <a:lvl4pPr marL="1951375" indent="0">
              <a:buNone/>
              <a:defRPr sz="1423"/>
            </a:lvl4pPr>
            <a:lvl5pPr marL="2601834" indent="0">
              <a:buNone/>
              <a:defRPr sz="1423"/>
            </a:lvl5pPr>
            <a:lvl6pPr marL="3252292" indent="0">
              <a:buNone/>
              <a:defRPr sz="1423"/>
            </a:lvl6pPr>
            <a:lvl7pPr marL="3902751" indent="0">
              <a:buNone/>
              <a:defRPr sz="1423"/>
            </a:lvl7pPr>
            <a:lvl8pPr marL="4553209" indent="0">
              <a:buNone/>
              <a:defRPr sz="1423"/>
            </a:lvl8pPr>
            <a:lvl9pPr marL="5203668" indent="0">
              <a:buNone/>
              <a:defRPr sz="1423"/>
            </a:lvl9pPr>
          </a:lstStyle>
          <a:p>
            <a:pPr lvl="0"/>
            <a:r>
              <a:rPr lang="en-US"/>
              <a:t>Edit Master text styles</a:t>
            </a:r>
          </a:p>
        </p:txBody>
      </p:sp>
      <p:sp>
        <p:nvSpPr>
          <p:cNvPr id="5" name="Date Placeholder 4">
            <a:extLst>
              <a:ext uri="{FF2B5EF4-FFF2-40B4-BE49-F238E27FC236}">
                <a16:creationId xmlns:a16="http://schemas.microsoft.com/office/drawing/2014/main" id="{D651B2CF-A6AC-AC45-820A-B266224925A4}"/>
              </a:ext>
            </a:extLst>
          </p:cNvPr>
          <p:cNvSpPr>
            <a:spLocks noGrp="1"/>
          </p:cNvSpPr>
          <p:nvPr>
            <p:ph type="dt" sz="half" idx="10"/>
          </p:nvPr>
        </p:nvSpPr>
        <p:spPr/>
        <p:txBody>
          <a:bodyPr/>
          <a:lstStyle/>
          <a:p>
            <a:fld id="{7874A0C5-8217-4E48-BECB-27A058B4B8EB}" type="datetimeFigureOut">
              <a:rPr lang="en-US" smtClean="0"/>
              <a:t>3/24/2018</a:t>
            </a:fld>
            <a:endParaRPr lang="en-US"/>
          </a:p>
        </p:txBody>
      </p:sp>
      <p:sp>
        <p:nvSpPr>
          <p:cNvPr id="6" name="Footer Placeholder 5">
            <a:extLst>
              <a:ext uri="{FF2B5EF4-FFF2-40B4-BE49-F238E27FC236}">
                <a16:creationId xmlns:a16="http://schemas.microsoft.com/office/drawing/2014/main" id="{C6637288-E852-864C-ABEE-F882DB075D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589044-1947-E143-BD1B-D1CEF4DEECEA}"/>
              </a:ext>
            </a:extLst>
          </p:cNvPr>
          <p:cNvSpPr>
            <a:spLocks noGrp="1"/>
          </p:cNvSpPr>
          <p:nvPr>
            <p:ph type="sldNum" sz="quarter" idx="12"/>
          </p:nvPr>
        </p:nvSpPr>
        <p:spPr/>
        <p:txBody>
          <a:bodyPr/>
          <a:lstStyle/>
          <a:p>
            <a:fld id="{7E4643A6-2623-2242-BD8E-E40020DA3B31}" type="slidenum">
              <a:rPr lang="en-US" smtClean="0"/>
              <a:t>‹#›</a:t>
            </a:fld>
            <a:endParaRPr lang="en-US"/>
          </a:p>
        </p:txBody>
      </p:sp>
    </p:spTree>
    <p:extLst>
      <p:ext uri="{BB962C8B-B14F-4D97-AF65-F5344CB8AC3E}">
        <p14:creationId xmlns:p14="http://schemas.microsoft.com/office/powerpoint/2010/main" val="3345086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E6EE0-8B1D-4644-967F-A262FC330CD5}"/>
              </a:ext>
            </a:extLst>
          </p:cNvPr>
          <p:cNvSpPr>
            <a:spLocks noGrp="1"/>
          </p:cNvSpPr>
          <p:nvPr>
            <p:ph type="title"/>
          </p:nvPr>
        </p:nvSpPr>
        <p:spPr>
          <a:xfrm>
            <a:off x="1194730" y="650452"/>
            <a:ext cx="5594222" cy="2276581"/>
          </a:xfrm>
        </p:spPr>
        <p:txBody>
          <a:bodyPr anchor="b"/>
          <a:lstStyle>
            <a:lvl1pPr>
              <a:defRPr sz="4553"/>
            </a:lvl1pPr>
          </a:lstStyle>
          <a:p>
            <a:r>
              <a:rPr lang="en-US"/>
              <a:t>Click to edit Master title style</a:t>
            </a:r>
          </a:p>
        </p:txBody>
      </p:sp>
      <p:sp>
        <p:nvSpPr>
          <p:cNvPr id="3" name="Picture Placeholder 2">
            <a:extLst>
              <a:ext uri="{FF2B5EF4-FFF2-40B4-BE49-F238E27FC236}">
                <a16:creationId xmlns:a16="http://schemas.microsoft.com/office/drawing/2014/main" id="{DF0FB097-FF59-A64E-8711-0C6B80090731}"/>
              </a:ext>
            </a:extLst>
          </p:cNvPr>
          <p:cNvSpPr>
            <a:spLocks noGrp="1"/>
          </p:cNvSpPr>
          <p:nvPr>
            <p:ph type="pic" idx="1"/>
          </p:nvPr>
        </p:nvSpPr>
        <p:spPr>
          <a:xfrm>
            <a:off x="7373895" y="1404796"/>
            <a:ext cx="8780919" cy="6933634"/>
          </a:xfrm>
        </p:spPr>
        <p:txBody>
          <a:bodyPr/>
          <a:lstStyle>
            <a:lvl1pPr marL="0" indent="0">
              <a:buNone/>
              <a:defRPr sz="4553"/>
            </a:lvl1pPr>
            <a:lvl2pPr marL="650458" indent="0">
              <a:buNone/>
              <a:defRPr sz="3984"/>
            </a:lvl2pPr>
            <a:lvl3pPr marL="1300917" indent="0">
              <a:buNone/>
              <a:defRPr sz="3414"/>
            </a:lvl3pPr>
            <a:lvl4pPr marL="1951375" indent="0">
              <a:buNone/>
              <a:defRPr sz="2845"/>
            </a:lvl4pPr>
            <a:lvl5pPr marL="2601834" indent="0">
              <a:buNone/>
              <a:defRPr sz="2845"/>
            </a:lvl5pPr>
            <a:lvl6pPr marL="3252292" indent="0">
              <a:buNone/>
              <a:defRPr sz="2845"/>
            </a:lvl6pPr>
            <a:lvl7pPr marL="3902751" indent="0">
              <a:buNone/>
              <a:defRPr sz="2845"/>
            </a:lvl7pPr>
            <a:lvl8pPr marL="4553209" indent="0">
              <a:buNone/>
              <a:defRPr sz="2845"/>
            </a:lvl8pPr>
            <a:lvl9pPr marL="5203668" indent="0">
              <a:buNone/>
              <a:defRPr sz="2845"/>
            </a:lvl9pPr>
          </a:lstStyle>
          <a:p>
            <a:endParaRPr lang="en-US"/>
          </a:p>
        </p:txBody>
      </p:sp>
      <p:sp>
        <p:nvSpPr>
          <p:cNvPr id="4" name="Text Placeholder 3">
            <a:extLst>
              <a:ext uri="{FF2B5EF4-FFF2-40B4-BE49-F238E27FC236}">
                <a16:creationId xmlns:a16="http://schemas.microsoft.com/office/drawing/2014/main" id="{C37554DE-8FE9-8542-9E9E-7FDCBCBBB39D}"/>
              </a:ext>
            </a:extLst>
          </p:cNvPr>
          <p:cNvSpPr>
            <a:spLocks noGrp="1"/>
          </p:cNvSpPr>
          <p:nvPr>
            <p:ph type="body" sz="half" idx="2"/>
          </p:nvPr>
        </p:nvSpPr>
        <p:spPr>
          <a:xfrm>
            <a:off x="1194730" y="2927032"/>
            <a:ext cx="5594222" cy="5422690"/>
          </a:xfrm>
        </p:spPr>
        <p:txBody>
          <a:bodyPr/>
          <a:lstStyle>
            <a:lvl1pPr marL="0" indent="0">
              <a:buNone/>
              <a:defRPr sz="2276"/>
            </a:lvl1pPr>
            <a:lvl2pPr marL="650458" indent="0">
              <a:buNone/>
              <a:defRPr sz="1992"/>
            </a:lvl2pPr>
            <a:lvl3pPr marL="1300917" indent="0">
              <a:buNone/>
              <a:defRPr sz="1707"/>
            </a:lvl3pPr>
            <a:lvl4pPr marL="1951375" indent="0">
              <a:buNone/>
              <a:defRPr sz="1423"/>
            </a:lvl4pPr>
            <a:lvl5pPr marL="2601834" indent="0">
              <a:buNone/>
              <a:defRPr sz="1423"/>
            </a:lvl5pPr>
            <a:lvl6pPr marL="3252292" indent="0">
              <a:buNone/>
              <a:defRPr sz="1423"/>
            </a:lvl6pPr>
            <a:lvl7pPr marL="3902751" indent="0">
              <a:buNone/>
              <a:defRPr sz="1423"/>
            </a:lvl7pPr>
            <a:lvl8pPr marL="4553209" indent="0">
              <a:buNone/>
              <a:defRPr sz="1423"/>
            </a:lvl8pPr>
            <a:lvl9pPr marL="5203668" indent="0">
              <a:buNone/>
              <a:defRPr sz="1423"/>
            </a:lvl9pPr>
          </a:lstStyle>
          <a:p>
            <a:pPr lvl="0"/>
            <a:r>
              <a:rPr lang="en-US"/>
              <a:t>Edit Master text styles</a:t>
            </a:r>
          </a:p>
        </p:txBody>
      </p:sp>
      <p:sp>
        <p:nvSpPr>
          <p:cNvPr id="5" name="Date Placeholder 4">
            <a:extLst>
              <a:ext uri="{FF2B5EF4-FFF2-40B4-BE49-F238E27FC236}">
                <a16:creationId xmlns:a16="http://schemas.microsoft.com/office/drawing/2014/main" id="{73D48307-1D42-F54B-81D8-99DADFDCC72D}"/>
              </a:ext>
            </a:extLst>
          </p:cNvPr>
          <p:cNvSpPr>
            <a:spLocks noGrp="1"/>
          </p:cNvSpPr>
          <p:nvPr>
            <p:ph type="dt" sz="half" idx="10"/>
          </p:nvPr>
        </p:nvSpPr>
        <p:spPr/>
        <p:txBody>
          <a:bodyPr/>
          <a:lstStyle/>
          <a:p>
            <a:fld id="{7874A0C5-8217-4E48-BECB-27A058B4B8EB}" type="datetimeFigureOut">
              <a:rPr lang="en-US" smtClean="0"/>
              <a:t>3/24/2018</a:t>
            </a:fld>
            <a:endParaRPr lang="en-US"/>
          </a:p>
        </p:txBody>
      </p:sp>
      <p:sp>
        <p:nvSpPr>
          <p:cNvPr id="6" name="Footer Placeholder 5">
            <a:extLst>
              <a:ext uri="{FF2B5EF4-FFF2-40B4-BE49-F238E27FC236}">
                <a16:creationId xmlns:a16="http://schemas.microsoft.com/office/drawing/2014/main" id="{30AAE712-63AB-0E45-BF77-A74B496AD5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19B49C-81FA-CB4F-AEA9-227949440B0B}"/>
              </a:ext>
            </a:extLst>
          </p:cNvPr>
          <p:cNvSpPr>
            <a:spLocks noGrp="1"/>
          </p:cNvSpPr>
          <p:nvPr>
            <p:ph type="sldNum" sz="quarter" idx="12"/>
          </p:nvPr>
        </p:nvSpPr>
        <p:spPr/>
        <p:txBody>
          <a:bodyPr/>
          <a:lstStyle/>
          <a:p>
            <a:fld id="{7E4643A6-2623-2242-BD8E-E40020DA3B31}" type="slidenum">
              <a:rPr lang="en-US" smtClean="0"/>
              <a:t>‹#›</a:t>
            </a:fld>
            <a:endParaRPr lang="en-US"/>
          </a:p>
        </p:txBody>
      </p:sp>
    </p:spTree>
    <p:extLst>
      <p:ext uri="{BB962C8B-B14F-4D97-AF65-F5344CB8AC3E}">
        <p14:creationId xmlns:p14="http://schemas.microsoft.com/office/powerpoint/2010/main" val="3235465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7C9E49-BE17-8D47-81B9-F75EFDFA7489}"/>
              </a:ext>
            </a:extLst>
          </p:cNvPr>
          <p:cNvSpPr>
            <a:spLocks noGrp="1"/>
          </p:cNvSpPr>
          <p:nvPr>
            <p:ph type="title"/>
          </p:nvPr>
        </p:nvSpPr>
        <p:spPr>
          <a:xfrm>
            <a:off x="1192471" y="519459"/>
            <a:ext cx="14960084" cy="18858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6F08ED-B280-C942-B22D-B9A1F28520AB}"/>
              </a:ext>
            </a:extLst>
          </p:cNvPr>
          <p:cNvSpPr>
            <a:spLocks noGrp="1"/>
          </p:cNvSpPr>
          <p:nvPr>
            <p:ph type="body" idx="1"/>
          </p:nvPr>
        </p:nvSpPr>
        <p:spPr>
          <a:xfrm>
            <a:off x="1192471" y="2597290"/>
            <a:ext cx="14960084" cy="61905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1E19A7-538F-6041-8097-3AC10AB6E32B}"/>
              </a:ext>
            </a:extLst>
          </p:cNvPr>
          <p:cNvSpPr>
            <a:spLocks noGrp="1"/>
          </p:cNvSpPr>
          <p:nvPr>
            <p:ph type="dt" sz="half" idx="2"/>
          </p:nvPr>
        </p:nvSpPr>
        <p:spPr>
          <a:xfrm>
            <a:off x="1192470" y="9043086"/>
            <a:ext cx="3902631" cy="519458"/>
          </a:xfrm>
          <a:prstGeom prst="rect">
            <a:avLst/>
          </a:prstGeom>
        </p:spPr>
        <p:txBody>
          <a:bodyPr vert="horz" lIns="91440" tIns="45720" rIns="91440" bIns="45720" rtlCol="0" anchor="ctr"/>
          <a:lstStyle>
            <a:lvl1pPr algn="l">
              <a:defRPr sz="1707">
                <a:solidFill>
                  <a:schemeClr val="tx1">
                    <a:tint val="75000"/>
                  </a:schemeClr>
                </a:solidFill>
              </a:defRPr>
            </a:lvl1pPr>
          </a:lstStyle>
          <a:p>
            <a:fld id="{7874A0C5-8217-4E48-BECB-27A058B4B8EB}" type="datetimeFigureOut">
              <a:rPr lang="en-US" smtClean="0"/>
              <a:t>3/24/2018</a:t>
            </a:fld>
            <a:endParaRPr lang="en-US"/>
          </a:p>
        </p:txBody>
      </p:sp>
      <p:sp>
        <p:nvSpPr>
          <p:cNvPr id="5" name="Footer Placeholder 4">
            <a:extLst>
              <a:ext uri="{FF2B5EF4-FFF2-40B4-BE49-F238E27FC236}">
                <a16:creationId xmlns:a16="http://schemas.microsoft.com/office/drawing/2014/main" id="{F46B6AFB-144E-0B40-870C-B334E4E9D41C}"/>
              </a:ext>
            </a:extLst>
          </p:cNvPr>
          <p:cNvSpPr>
            <a:spLocks noGrp="1"/>
          </p:cNvSpPr>
          <p:nvPr>
            <p:ph type="ftr" sz="quarter" idx="3"/>
          </p:nvPr>
        </p:nvSpPr>
        <p:spPr>
          <a:xfrm>
            <a:off x="5745540" y="9043086"/>
            <a:ext cx="5853946" cy="519458"/>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A67D5D-7A2D-6A42-8FF3-2BCB2F6A1442}"/>
              </a:ext>
            </a:extLst>
          </p:cNvPr>
          <p:cNvSpPr>
            <a:spLocks noGrp="1"/>
          </p:cNvSpPr>
          <p:nvPr>
            <p:ph type="sldNum" sz="quarter" idx="4"/>
          </p:nvPr>
        </p:nvSpPr>
        <p:spPr>
          <a:xfrm>
            <a:off x="12249924" y="9043086"/>
            <a:ext cx="3902631" cy="519458"/>
          </a:xfrm>
          <a:prstGeom prst="rect">
            <a:avLst/>
          </a:prstGeom>
        </p:spPr>
        <p:txBody>
          <a:bodyPr vert="horz" lIns="91440" tIns="45720" rIns="91440" bIns="45720" rtlCol="0" anchor="ctr"/>
          <a:lstStyle>
            <a:lvl1pPr algn="r">
              <a:defRPr sz="1707">
                <a:solidFill>
                  <a:schemeClr val="tx1">
                    <a:tint val="75000"/>
                  </a:schemeClr>
                </a:solidFill>
              </a:defRPr>
            </a:lvl1pPr>
          </a:lstStyle>
          <a:p>
            <a:fld id="{7E4643A6-2623-2242-BD8E-E40020DA3B31}" type="slidenum">
              <a:rPr lang="en-US" smtClean="0"/>
              <a:t>‹#›</a:t>
            </a:fld>
            <a:endParaRPr lang="en-US"/>
          </a:p>
        </p:txBody>
      </p:sp>
    </p:spTree>
    <p:extLst>
      <p:ext uri="{BB962C8B-B14F-4D97-AF65-F5344CB8AC3E}">
        <p14:creationId xmlns:p14="http://schemas.microsoft.com/office/powerpoint/2010/main" val="3986776008"/>
      </p:ext>
    </p:extLst>
  </p:cSld>
  <p:clrMap bg1="lt1" tx1="dk1" bg2="lt2" tx2="dk2" accent1="accent1" accent2="accent2" accent3="accent3" accent4="accent4" accent5="accent5" accent6="accent6" hlink="hlink" folHlink="folHlink"/>
  <p:sldLayoutIdLst>
    <p:sldLayoutId id="2147493728" r:id="rId1"/>
    <p:sldLayoutId id="2147493729" r:id="rId2"/>
    <p:sldLayoutId id="2147493730" r:id="rId3"/>
    <p:sldLayoutId id="2147493731" r:id="rId4"/>
    <p:sldLayoutId id="2147493732" r:id="rId5"/>
    <p:sldLayoutId id="2147493733" r:id="rId6"/>
    <p:sldLayoutId id="2147493734" r:id="rId7"/>
    <p:sldLayoutId id="2147493735" r:id="rId8"/>
    <p:sldLayoutId id="2147493736" r:id="rId9"/>
    <p:sldLayoutId id="2147493737" r:id="rId10"/>
    <p:sldLayoutId id="2147493738" r:id="rId11"/>
    <p:sldLayoutId id="2147493726" r:id="rId12"/>
    <p:sldLayoutId id="2147493714" r:id="rId13"/>
    <p:sldLayoutId id="2147493715" r:id="rId14"/>
    <p:sldLayoutId id="2147493716" r:id="rId15"/>
    <p:sldLayoutId id="2147493717" r:id="rId16"/>
  </p:sldLayoutIdLst>
  <p:txStyles>
    <p:titleStyle>
      <a:lvl1pPr algn="l" defTabSz="1300917" rtl="0" eaLnBrk="1" latinLnBrk="0" hangingPunct="1">
        <a:lnSpc>
          <a:spcPct val="90000"/>
        </a:lnSpc>
        <a:spcBef>
          <a:spcPct val="0"/>
        </a:spcBef>
        <a:buNone/>
        <a:defRPr sz="6260" kern="1200">
          <a:solidFill>
            <a:schemeClr val="tx1"/>
          </a:solidFill>
          <a:latin typeface="+mj-lt"/>
          <a:ea typeface="+mj-ea"/>
          <a:cs typeface="+mj-cs"/>
        </a:defRPr>
      </a:lvl1pPr>
    </p:titleStyle>
    <p:bodyStyle>
      <a:lvl1pPr marL="325229" indent="-325229" algn="l" defTabSz="1300917" rtl="0" eaLnBrk="1" latinLnBrk="0" hangingPunct="1">
        <a:lnSpc>
          <a:spcPct val="90000"/>
        </a:lnSpc>
        <a:spcBef>
          <a:spcPts val="1423"/>
        </a:spcBef>
        <a:buFont typeface="Arial" panose="020B0604020202020204" pitchFamily="34" charset="0"/>
        <a:buChar char="•"/>
        <a:defRPr sz="3984" kern="1200">
          <a:solidFill>
            <a:schemeClr val="tx1"/>
          </a:solidFill>
          <a:latin typeface="+mn-lt"/>
          <a:ea typeface="+mn-ea"/>
          <a:cs typeface="+mn-cs"/>
        </a:defRPr>
      </a:lvl1pPr>
      <a:lvl2pPr marL="975688" indent="-325229" algn="l" defTabSz="1300917" rtl="0" eaLnBrk="1" latinLnBrk="0" hangingPunct="1">
        <a:lnSpc>
          <a:spcPct val="90000"/>
        </a:lnSpc>
        <a:spcBef>
          <a:spcPts val="711"/>
        </a:spcBef>
        <a:buFont typeface="Arial" panose="020B0604020202020204" pitchFamily="34" charset="0"/>
        <a:buChar char="•"/>
        <a:defRPr sz="3414" kern="1200">
          <a:solidFill>
            <a:schemeClr val="tx1"/>
          </a:solidFill>
          <a:latin typeface="+mn-lt"/>
          <a:ea typeface="+mn-ea"/>
          <a:cs typeface="+mn-cs"/>
        </a:defRPr>
      </a:lvl2pPr>
      <a:lvl3pPr marL="1626146" indent="-325229" algn="l" defTabSz="1300917" rtl="0" eaLnBrk="1" latinLnBrk="0" hangingPunct="1">
        <a:lnSpc>
          <a:spcPct val="90000"/>
        </a:lnSpc>
        <a:spcBef>
          <a:spcPts val="711"/>
        </a:spcBef>
        <a:buFont typeface="Arial" panose="020B0604020202020204" pitchFamily="34" charset="0"/>
        <a:buChar char="•"/>
        <a:defRPr sz="2845" kern="1200">
          <a:solidFill>
            <a:schemeClr val="tx1"/>
          </a:solidFill>
          <a:latin typeface="+mn-lt"/>
          <a:ea typeface="+mn-ea"/>
          <a:cs typeface="+mn-cs"/>
        </a:defRPr>
      </a:lvl3pPr>
      <a:lvl4pPr marL="2276605" indent="-325229" algn="l" defTabSz="1300917" rtl="0" eaLnBrk="1" latinLnBrk="0" hangingPunct="1">
        <a:lnSpc>
          <a:spcPct val="90000"/>
        </a:lnSpc>
        <a:spcBef>
          <a:spcPts val="711"/>
        </a:spcBef>
        <a:buFont typeface="Arial" panose="020B0604020202020204" pitchFamily="34" charset="0"/>
        <a:buChar char="•"/>
        <a:defRPr sz="2561" kern="1200">
          <a:solidFill>
            <a:schemeClr val="tx1"/>
          </a:solidFill>
          <a:latin typeface="+mn-lt"/>
          <a:ea typeface="+mn-ea"/>
          <a:cs typeface="+mn-cs"/>
        </a:defRPr>
      </a:lvl4pPr>
      <a:lvl5pPr marL="2927063" indent="-325229" algn="l" defTabSz="1300917" rtl="0" eaLnBrk="1" latinLnBrk="0" hangingPunct="1">
        <a:lnSpc>
          <a:spcPct val="90000"/>
        </a:lnSpc>
        <a:spcBef>
          <a:spcPts val="711"/>
        </a:spcBef>
        <a:buFont typeface="Arial" panose="020B0604020202020204" pitchFamily="34" charset="0"/>
        <a:buChar char="•"/>
        <a:defRPr sz="2561" kern="1200">
          <a:solidFill>
            <a:schemeClr val="tx1"/>
          </a:solidFill>
          <a:latin typeface="+mn-lt"/>
          <a:ea typeface="+mn-ea"/>
          <a:cs typeface="+mn-cs"/>
        </a:defRPr>
      </a:lvl5pPr>
      <a:lvl6pPr marL="3577521" indent="-325229" algn="l" defTabSz="1300917" rtl="0" eaLnBrk="1" latinLnBrk="0" hangingPunct="1">
        <a:lnSpc>
          <a:spcPct val="90000"/>
        </a:lnSpc>
        <a:spcBef>
          <a:spcPts val="711"/>
        </a:spcBef>
        <a:buFont typeface="Arial" panose="020B0604020202020204" pitchFamily="34" charset="0"/>
        <a:buChar char="•"/>
        <a:defRPr sz="2561" kern="1200">
          <a:solidFill>
            <a:schemeClr val="tx1"/>
          </a:solidFill>
          <a:latin typeface="+mn-lt"/>
          <a:ea typeface="+mn-ea"/>
          <a:cs typeface="+mn-cs"/>
        </a:defRPr>
      </a:lvl6pPr>
      <a:lvl7pPr marL="4227980" indent="-325229" algn="l" defTabSz="1300917" rtl="0" eaLnBrk="1" latinLnBrk="0" hangingPunct="1">
        <a:lnSpc>
          <a:spcPct val="90000"/>
        </a:lnSpc>
        <a:spcBef>
          <a:spcPts val="711"/>
        </a:spcBef>
        <a:buFont typeface="Arial" panose="020B0604020202020204" pitchFamily="34" charset="0"/>
        <a:buChar char="•"/>
        <a:defRPr sz="2561" kern="1200">
          <a:solidFill>
            <a:schemeClr val="tx1"/>
          </a:solidFill>
          <a:latin typeface="+mn-lt"/>
          <a:ea typeface="+mn-ea"/>
          <a:cs typeface="+mn-cs"/>
        </a:defRPr>
      </a:lvl7pPr>
      <a:lvl8pPr marL="4878438" indent="-325229" algn="l" defTabSz="1300917" rtl="0" eaLnBrk="1" latinLnBrk="0" hangingPunct="1">
        <a:lnSpc>
          <a:spcPct val="90000"/>
        </a:lnSpc>
        <a:spcBef>
          <a:spcPts val="711"/>
        </a:spcBef>
        <a:buFont typeface="Arial" panose="020B0604020202020204" pitchFamily="34" charset="0"/>
        <a:buChar char="•"/>
        <a:defRPr sz="2561" kern="1200">
          <a:solidFill>
            <a:schemeClr val="tx1"/>
          </a:solidFill>
          <a:latin typeface="+mn-lt"/>
          <a:ea typeface="+mn-ea"/>
          <a:cs typeface="+mn-cs"/>
        </a:defRPr>
      </a:lvl8pPr>
      <a:lvl9pPr marL="5528897" indent="-325229" algn="l" defTabSz="1300917" rtl="0" eaLnBrk="1" latinLnBrk="0" hangingPunct="1">
        <a:lnSpc>
          <a:spcPct val="90000"/>
        </a:lnSpc>
        <a:spcBef>
          <a:spcPts val="711"/>
        </a:spcBef>
        <a:buFont typeface="Arial" panose="020B0604020202020204" pitchFamily="34" charset="0"/>
        <a:buChar char="•"/>
        <a:defRPr sz="2561" kern="1200">
          <a:solidFill>
            <a:schemeClr val="tx1"/>
          </a:solidFill>
          <a:latin typeface="+mn-lt"/>
          <a:ea typeface="+mn-ea"/>
          <a:cs typeface="+mn-cs"/>
        </a:defRPr>
      </a:lvl9pPr>
    </p:bodyStyle>
    <p:otherStyle>
      <a:defPPr>
        <a:defRPr lang="en-US"/>
      </a:defPPr>
      <a:lvl1pPr marL="0" algn="l" defTabSz="1300917" rtl="0" eaLnBrk="1" latinLnBrk="0" hangingPunct="1">
        <a:defRPr sz="2561" kern="1200">
          <a:solidFill>
            <a:schemeClr val="tx1"/>
          </a:solidFill>
          <a:latin typeface="+mn-lt"/>
          <a:ea typeface="+mn-ea"/>
          <a:cs typeface="+mn-cs"/>
        </a:defRPr>
      </a:lvl1pPr>
      <a:lvl2pPr marL="650458" algn="l" defTabSz="1300917" rtl="0" eaLnBrk="1" latinLnBrk="0" hangingPunct="1">
        <a:defRPr sz="2561" kern="1200">
          <a:solidFill>
            <a:schemeClr val="tx1"/>
          </a:solidFill>
          <a:latin typeface="+mn-lt"/>
          <a:ea typeface="+mn-ea"/>
          <a:cs typeface="+mn-cs"/>
        </a:defRPr>
      </a:lvl2pPr>
      <a:lvl3pPr marL="1300917" algn="l" defTabSz="1300917" rtl="0" eaLnBrk="1" latinLnBrk="0" hangingPunct="1">
        <a:defRPr sz="2561" kern="1200">
          <a:solidFill>
            <a:schemeClr val="tx1"/>
          </a:solidFill>
          <a:latin typeface="+mn-lt"/>
          <a:ea typeface="+mn-ea"/>
          <a:cs typeface="+mn-cs"/>
        </a:defRPr>
      </a:lvl3pPr>
      <a:lvl4pPr marL="1951375" algn="l" defTabSz="1300917" rtl="0" eaLnBrk="1" latinLnBrk="0" hangingPunct="1">
        <a:defRPr sz="2561" kern="1200">
          <a:solidFill>
            <a:schemeClr val="tx1"/>
          </a:solidFill>
          <a:latin typeface="+mn-lt"/>
          <a:ea typeface="+mn-ea"/>
          <a:cs typeface="+mn-cs"/>
        </a:defRPr>
      </a:lvl4pPr>
      <a:lvl5pPr marL="2601834" algn="l" defTabSz="1300917" rtl="0" eaLnBrk="1" latinLnBrk="0" hangingPunct="1">
        <a:defRPr sz="2561" kern="1200">
          <a:solidFill>
            <a:schemeClr val="tx1"/>
          </a:solidFill>
          <a:latin typeface="+mn-lt"/>
          <a:ea typeface="+mn-ea"/>
          <a:cs typeface="+mn-cs"/>
        </a:defRPr>
      </a:lvl5pPr>
      <a:lvl6pPr marL="3252292" algn="l" defTabSz="1300917" rtl="0" eaLnBrk="1" latinLnBrk="0" hangingPunct="1">
        <a:defRPr sz="2561" kern="1200">
          <a:solidFill>
            <a:schemeClr val="tx1"/>
          </a:solidFill>
          <a:latin typeface="+mn-lt"/>
          <a:ea typeface="+mn-ea"/>
          <a:cs typeface="+mn-cs"/>
        </a:defRPr>
      </a:lvl6pPr>
      <a:lvl7pPr marL="3902751" algn="l" defTabSz="1300917" rtl="0" eaLnBrk="1" latinLnBrk="0" hangingPunct="1">
        <a:defRPr sz="2561" kern="1200">
          <a:solidFill>
            <a:schemeClr val="tx1"/>
          </a:solidFill>
          <a:latin typeface="+mn-lt"/>
          <a:ea typeface="+mn-ea"/>
          <a:cs typeface="+mn-cs"/>
        </a:defRPr>
      </a:lvl7pPr>
      <a:lvl8pPr marL="4553209" algn="l" defTabSz="1300917" rtl="0" eaLnBrk="1" latinLnBrk="0" hangingPunct="1">
        <a:defRPr sz="2561" kern="1200">
          <a:solidFill>
            <a:schemeClr val="tx1"/>
          </a:solidFill>
          <a:latin typeface="+mn-lt"/>
          <a:ea typeface="+mn-ea"/>
          <a:cs typeface="+mn-cs"/>
        </a:defRPr>
      </a:lvl8pPr>
      <a:lvl9pPr marL="5203668" algn="l" defTabSz="1300917" rtl="0" eaLnBrk="1" latinLnBrk="0" hangingPunct="1">
        <a:defRPr sz="25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mkausa.org/download/201709-september-2017-taleem-monthly-focus-slid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EnHL0T5RGQw"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utu.be/hRXh176laBo"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g_ndgS6SC7Y"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9423" y="2216329"/>
            <a:ext cx="4739856" cy="1503375"/>
          </a:xfrm>
        </p:spPr>
        <p:txBody>
          <a:bodyPr>
            <a:noAutofit/>
          </a:bodyPr>
          <a:lstStyle/>
          <a:p>
            <a:pPr>
              <a:defRPr/>
            </a:pPr>
            <a:r>
              <a:rPr lang="en-US" sz="8000" dirty="0">
                <a:latin typeface="Maven Pro Medium" panose="02000000000000000000" pitchFamily="2" charset="0"/>
              </a:rPr>
              <a:t>The Will</a:t>
            </a:r>
            <a:r>
              <a:rPr lang="en-US" sz="8000" dirty="0"/>
              <a:t>    </a:t>
            </a:r>
          </a:p>
        </p:txBody>
      </p:sp>
      <p:sp>
        <p:nvSpPr>
          <p:cNvPr id="4098" name="Subtitle 2"/>
          <p:cNvSpPr>
            <a:spLocks noGrp="1"/>
          </p:cNvSpPr>
          <p:nvPr>
            <p:ph type="subTitle" idx="1"/>
          </p:nvPr>
        </p:nvSpPr>
        <p:spPr>
          <a:xfrm>
            <a:off x="2952481" y="5754593"/>
            <a:ext cx="12141200" cy="1443037"/>
          </a:xfrm>
        </p:spPr>
        <p:txBody>
          <a:bodyPr/>
          <a:lstStyle/>
          <a:p>
            <a:pPr>
              <a:spcBef>
                <a:spcPct val="0"/>
              </a:spcBef>
            </a:pPr>
            <a:r>
              <a:rPr lang="en-US" altLang="x-none" dirty="0">
                <a:latin typeface="Aleo Light" charset="0"/>
                <a:ea typeface="MS PGothic" charset="-128"/>
                <a:cs typeface="Lato" charset="0"/>
              </a:rPr>
              <a:t>Monthly </a:t>
            </a:r>
            <a:r>
              <a:rPr lang="en-US" altLang="x-none" dirty="0" err="1">
                <a:latin typeface="Aleo Light" charset="0"/>
                <a:ea typeface="MS PGothic" charset="-128"/>
                <a:cs typeface="Lato" charset="0"/>
              </a:rPr>
              <a:t>Taleem</a:t>
            </a:r>
            <a:r>
              <a:rPr lang="en-US" altLang="x-none" dirty="0">
                <a:latin typeface="Aleo Light" charset="0"/>
                <a:ea typeface="MS PGothic" charset="-128"/>
                <a:cs typeface="Lato" charset="0"/>
              </a:rPr>
              <a:t> Focus Slides</a:t>
            </a:r>
            <a:br>
              <a:rPr lang="en-US" altLang="x-none" dirty="0">
                <a:latin typeface="Aleo Light" charset="0"/>
                <a:ea typeface="MS PGothic" charset="-128"/>
                <a:cs typeface="Lato" charset="0"/>
              </a:rPr>
            </a:br>
            <a:r>
              <a:rPr lang="en-US" altLang="x-none" dirty="0">
                <a:latin typeface="Aleo Light" charset="0"/>
                <a:ea typeface="MS PGothic" charset="-128"/>
                <a:cs typeface="Lato" charset="0"/>
              </a:rPr>
              <a:t>April 2018</a:t>
            </a:r>
          </a:p>
        </p:txBody>
      </p:sp>
      <p:sp>
        <p:nvSpPr>
          <p:cNvPr id="3" name="Rectangle 2">
            <a:extLst>
              <a:ext uri="{FF2B5EF4-FFF2-40B4-BE49-F238E27FC236}">
                <a16:creationId xmlns:a16="http://schemas.microsoft.com/office/drawing/2014/main" id="{444CB2B8-7205-2948-82DD-C276B2BD6B87}"/>
              </a:ext>
            </a:extLst>
          </p:cNvPr>
          <p:cNvSpPr/>
          <p:nvPr/>
        </p:nvSpPr>
        <p:spPr>
          <a:xfrm>
            <a:off x="6557758" y="4075429"/>
            <a:ext cx="4621521" cy="1323439"/>
          </a:xfrm>
          <a:prstGeom prst="rect">
            <a:avLst/>
          </a:prstGeom>
        </p:spPr>
        <p:txBody>
          <a:bodyPr wrap="square">
            <a:spAutoFit/>
          </a:bodyPr>
          <a:lstStyle/>
          <a:p>
            <a:pPr algn="ctr"/>
            <a:r>
              <a:rPr lang="en-US" sz="7700" dirty="0" err="1">
                <a:latin typeface="Noto Kufi Arabic" panose="020B0506030804020204" pitchFamily="34" charset="0"/>
                <a:cs typeface="Noto Kufi Arabic" panose="020B0506030804020204" pitchFamily="34" charset="0"/>
              </a:rPr>
              <a:t>الوصیت</a:t>
            </a:r>
            <a:endParaRPr lang="en-US" sz="7700" dirty="0">
              <a:latin typeface="Noto Kufi Arabic" panose="020B0506030804020204" pitchFamily="34" charset="0"/>
              <a:cs typeface="Noto Kufi Arabic" panose="020B0506030804020204" pitchFamily="34" charset="0"/>
            </a:endParaRPr>
          </a:p>
        </p:txBody>
      </p:sp>
      <p:pic>
        <p:nvPicPr>
          <p:cNvPr id="4" name="Picture 3">
            <a:extLst>
              <a:ext uri="{FF2B5EF4-FFF2-40B4-BE49-F238E27FC236}">
                <a16:creationId xmlns:a16="http://schemas.microsoft.com/office/drawing/2014/main" id="{F0D49BFD-EE15-6A4C-8ED7-ED543230AD16}"/>
              </a:ext>
            </a:extLst>
          </p:cNvPr>
          <p:cNvPicPr>
            <a:picLocks noChangeAspect="1"/>
          </p:cNvPicPr>
          <p:nvPr/>
        </p:nvPicPr>
        <p:blipFill>
          <a:blip r:embed="rId4"/>
          <a:stretch>
            <a:fillRect/>
          </a:stretch>
        </p:blipFill>
        <p:spPr>
          <a:xfrm>
            <a:off x="14812962" y="8862910"/>
            <a:ext cx="2349500" cy="762000"/>
          </a:xfrm>
          <a:prstGeom prst="rect">
            <a:avLst/>
          </a:prstGeom>
        </p:spPr>
      </p:pic>
      <p:pic>
        <p:nvPicPr>
          <p:cNvPr id="6" name="Recorded Sound">
            <a:hlinkClick r:id="" action="ppaction://media"/>
            <a:extLst>
              <a:ext uri="{FF2B5EF4-FFF2-40B4-BE49-F238E27FC236}">
                <a16:creationId xmlns:a16="http://schemas.microsoft.com/office/drawing/2014/main" id="{3411AC2B-D7C7-314D-8093-8782360733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581312" y="7937859"/>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3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a:xfrm>
            <a:off x="866775" y="645224"/>
            <a:ext cx="15611475" cy="1417637"/>
          </a:xfrm>
        </p:spPr>
        <p:txBody>
          <a:bodyPr/>
          <a:lstStyle/>
          <a:p>
            <a:r>
              <a:rPr lang="en-US" altLang="x-none" dirty="0" err="1">
                <a:latin typeface="Maven Pro Regular" charset="0"/>
                <a:cs typeface="Maven Pro Regular" charset="0"/>
              </a:rPr>
              <a:t>Wasiyyat</a:t>
            </a:r>
            <a:r>
              <a:rPr lang="en-US" altLang="x-none" dirty="0">
                <a:latin typeface="Maven Pro Regular" charset="0"/>
                <a:cs typeface="Maven Pro Regular" charset="0"/>
              </a:rPr>
              <a:t>: A Review</a:t>
            </a:r>
          </a:p>
        </p:txBody>
      </p:sp>
      <p:sp>
        <p:nvSpPr>
          <p:cNvPr id="5122" name="Content Placeholder 2"/>
          <p:cNvSpPr>
            <a:spLocks noGrp="1"/>
          </p:cNvSpPr>
          <p:nvPr>
            <p:ph idx="1"/>
          </p:nvPr>
        </p:nvSpPr>
        <p:spPr>
          <a:xfrm>
            <a:off x="866775" y="2392363"/>
            <a:ext cx="15611475" cy="6438900"/>
          </a:xfrm>
        </p:spPr>
        <p:txBody>
          <a:bodyPr>
            <a:normAutofit/>
          </a:bodyPr>
          <a:lstStyle/>
          <a:p>
            <a:pPr marL="571500" indent="-571500">
              <a:buFontTx/>
              <a:buChar char="•"/>
            </a:pPr>
            <a:r>
              <a:rPr lang="en-US" altLang="x-none" sz="4000" dirty="0">
                <a:ea typeface="MS PGothic" charset="-128"/>
              </a:rPr>
              <a:t>You might remember that the </a:t>
            </a:r>
            <a:r>
              <a:rPr lang="en-US" altLang="x-none" sz="4000" dirty="0" err="1">
                <a:ea typeface="MS PGothic" charset="-128"/>
              </a:rPr>
              <a:t>Taleem</a:t>
            </a:r>
            <a:r>
              <a:rPr lang="en-US" altLang="x-none" sz="4000" dirty="0">
                <a:ea typeface="MS PGothic" charset="-128"/>
              </a:rPr>
              <a:t> department released a set of slides on Al-</a:t>
            </a:r>
            <a:r>
              <a:rPr lang="en-US" altLang="x-none" sz="4000" dirty="0" err="1">
                <a:ea typeface="MS PGothic" charset="-128"/>
              </a:rPr>
              <a:t>Wasiyyat</a:t>
            </a:r>
            <a:r>
              <a:rPr lang="en-US" altLang="x-none" sz="4000" dirty="0">
                <a:ea typeface="MS PGothic" charset="-128"/>
              </a:rPr>
              <a:t> in September. In that set of slides we covered the purpose of </a:t>
            </a:r>
            <a:r>
              <a:rPr lang="en-US" altLang="x-none" sz="4000" dirty="0" err="1">
                <a:ea typeface="MS PGothic" charset="-128"/>
              </a:rPr>
              <a:t>Wasiyyat</a:t>
            </a:r>
            <a:r>
              <a:rPr lang="en-US" altLang="x-none" sz="4000" dirty="0">
                <a:ea typeface="MS PGothic" charset="-128"/>
              </a:rPr>
              <a:t>, it’s basis in the Quran, the requirements and responsibilities incumbent upon those who join, the prayers and wishes the Promised Messiah (as) had for those who enter into this institution, and the importance of Al-</a:t>
            </a:r>
            <a:r>
              <a:rPr lang="en-US" altLang="x-none" sz="4000" dirty="0" err="1">
                <a:ea typeface="MS PGothic" charset="-128"/>
              </a:rPr>
              <a:t>Wasiyyat</a:t>
            </a:r>
            <a:r>
              <a:rPr lang="en-US" altLang="x-none" sz="4000" dirty="0">
                <a:ea typeface="MS PGothic" charset="-128"/>
              </a:rPr>
              <a:t> according to some of the </a:t>
            </a:r>
            <a:r>
              <a:rPr lang="en-US" altLang="x-none" sz="4000" dirty="0" err="1">
                <a:ea typeface="MS PGothic" charset="-128"/>
              </a:rPr>
              <a:t>Khulafa</a:t>
            </a:r>
            <a:r>
              <a:rPr lang="en-US" altLang="x-none" sz="4000" dirty="0">
                <a:ea typeface="MS PGothic" charset="-128"/>
              </a:rPr>
              <a:t>.</a:t>
            </a:r>
          </a:p>
          <a:p>
            <a:pPr marL="1221959" lvl="1" indent="-571500">
              <a:buFontTx/>
              <a:buChar char="•"/>
            </a:pPr>
            <a:r>
              <a:rPr lang="en-US" altLang="x-none" sz="3430" dirty="0">
                <a:ea typeface="MS PGothic" charset="-128"/>
              </a:rPr>
              <a:t>If you need to brush up on the material, you can download the September 2017 slides here: </a:t>
            </a:r>
            <a:r>
              <a:rPr lang="en-US" altLang="x-none" sz="3430" dirty="0">
                <a:ea typeface="MS PGothic" charset="-128"/>
                <a:hlinkClick r:id="rId4"/>
              </a:rPr>
              <a:t>https://www.mkausa.org/download/201709-september-2017-taleem-monthly-focus-slides</a:t>
            </a:r>
            <a:endParaRPr lang="en-US" altLang="x-none" sz="3430" dirty="0">
              <a:ea typeface="MS PGothic" charset="-128"/>
            </a:endParaRPr>
          </a:p>
          <a:p>
            <a:pPr marL="1221959" lvl="1" indent="-571500">
              <a:buFontTx/>
              <a:buChar char="•"/>
            </a:pPr>
            <a:r>
              <a:rPr lang="en-US" altLang="x-none" sz="4000" dirty="0">
                <a:ea typeface="MS PGothic" charset="-128"/>
              </a:rPr>
              <a:t>This month we’ll look at material asking us to join this program and cover the revolutionary nature of </a:t>
            </a:r>
            <a:r>
              <a:rPr lang="en-US" altLang="x-none" sz="4000" dirty="0" err="1">
                <a:ea typeface="MS PGothic" charset="-128"/>
              </a:rPr>
              <a:t>Wasiyyat</a:t>
            </a:r>
            <a:r>
              <a:rPr lang="en-US" altLang="x-none" sz="4000" dirty="0">
                <a:ea typeface="MS PGothic" charset="-128"/>
              </a:rPr>
              <a:t>. </a:t>
            </a:r>
          </a:p>
          <a:p>
            <a:pPr marL="571500" indent="-571500">
              <a:buFontTx/>
              <a:buChar char="•"/>
            </a:pPr>
            <a:endParaRPr lang="en-US" altLang="x-none" sz="4000" dirty="0">
              <a:ea typeface="MS PGothic" charset="-128"/>
            </a:endParaRPr>
          </a:p>
          <a:p>
            <a:pPr marL="571500" indent="-571500">
              <a:buFontTx/>
              <a:buChar char="•"/>
            </a:pPr>
            <a:endParaRPr lang="en-US" altLang="x-none" sz="4000" dirty="0">
              <a:ea typeface="MS PGothic" charset="-128"/>
            </a:endParaRPr>
          </a:p>
          <a:p>
            <a:pPr marL="571500" indent="-571500">
              <a:buFontTx/>
              <a:buChar char="•"/>
            </a:pPr>
            <a:endParaRPr lang="en-US" altLang="x-none" sz="4000" dirty="0">
              <a:ea typeface="MS PGothic" charset="-128"/>
            </a:endParaRPr>
          </a:p>
        </p:txBody>
      </p:sp>
      <p:pic>
        <p:nvPicPr>
          <p:cNvPr id="4" name="Picture 3">
            <a:extLst>
              <a:ext uri="{FF2B5EF4-FFF2-40B4-BE49-F238E27FC236}">
                <a16:creationId xmlns:a16="http://schemas.microsoft.com/office/drawing/2014/main" id="{CC996A30-76D4-674A-8904-3A055891DB62}"/>
              </a:ext>
            </a:extLst>
          </p:cNvPr>
          <p:cNvPicPr>
            <a:picLocks noChangeAspect="1"/>
          </p:cNvPicPr>
          <p:nvPr/>
        </p:nvPicPr>
        <p:blipFill>
          <a:blip r:embed="rId5"/>
          <a:stretch>
            <a:fillRect/>
          </a:stretch>
        </p:blipFill>
        <p:spPr>
          <a:xfrm>
            <a:off x="14812962" y="8899486"/>
            <a:ext cx="2349500" cy="762000"/>
          </a:xfrm>
          <a:prstGeom prst="rect">
            <a:avLst/>
          </a:prstGeom>
        </p:spPr>
      </p:pic>
      <p:pic>
        <p:nvPicPr>
          <p:cNvPr id="2" name="Recorded Sound">
            <a:hlinkClick r:id="" action="ppaction://media"/>
            <a:extLst>
              <a:ext uri="{FF2B5EF4-FFF2-40B4-BE49-F238E27FC236}">
                <a16:creationId xmlns:a16="http://schemas.microsoft.com/office/drawing/2014/main" id="{9D6AB50F-86AA-B447-BC8C-AC5A898AFE4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581312" y="80525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2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hlinkClick r:id="rId2"/>
            <a:extLst>
              <a:ext uri="{FF2B5EF4-FFF2-40B4-BE49-F238E27FC236}">
                <a16:creationId xmlns:a16="http://schemas.microsoft.com/office/drawing/2014/main" id="{6947D507-0ABA-4E74-9DC0-166D9287EC91}"/>
              </a:ext>
            </a:extLst>
          </p:cNvPr>
          <p:cNvPicPr>
            <a:picLocks noChangeAspect="1"/>
          </p:cNvPicPr>
          <p:nvPr/>
        </p:nvPicPr>
        <p:blipFill rotWithShape="1">
          <a:blip r:embed="rId3"/>
          <a:srcRect r="1" b="880"/>
          <a:stretch/>
        </p:blipFill>
        <p:spPr>
          <a:xfrm>
            <a:off x="20" y="10"/>
            <a:ext cx="17345005" cy="9756765"/>
          </a:xfrm>
          <a:prstGeom prst="rect">
            <a:avLst/>
          </a:prstGeom>
        </p:spPr>
      </p:pic>
      <p:sp>
        <p:nvSpPr>
          <p:cNvPr id="6149" name="Rectangle 135">
            <a:extLst>
              <a:ext uri="{FF2B5EF4-FFF2-40B4-BE49-F238E27FC236}">
                <a16:creationId xmlns:a16="http://schemas.microsoft.com/office/drawing/2014/main" id="{5FE860FF-6214-458C-B8B6-840D3D4BD8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68887"/>
            <a:ext cx="17345025" cy="104788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Straight Connector 137">
            <a:extLst>
              <a:ext uri="{FF2B5EF4-FFF2-40B4-BE49-F238E27FC236}">
                <a16:creationId xmlns:a16="http://schemas.microsoft.com/office/drawing/2014/main" id="{6079A69E-2DBC-4FA4-8495-9B37C56A910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7457691"/>
            <a:ext cx="17345025"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F80B1E9-A8C1-4802-BFFD-7FC81CD211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727963"/>
            <a:ext cx="17345025"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2FDBF9B-4D68-DA41-9067-8C6C0D2C3A9F}"/>
              </a:ext>
            </a:extLst>
          </p:cNvPr>
          <p:cNvPicPr>
            <a:picLocks noChangeAspect="1"/>
          </p:cNvPicPr>
          <p:nvPr/>
        </p:nvPicPr>
        <p:blipFill>
          <a:blip r:embed="rId4"/>
          <a:stretch>
            <a:fillRect/>
          </a:stretch>
        </p:blipFill>
        <p:spPr>
          <a:xfrm>
            <a:off x="14812962" y="8862910"/>
            <a:ext cx="2349500" cy="762000"/>
          </a:xfrm>
          <a:prstGeom prst="rect">
            <a:avLst/>
          </a:prstGeom>
        </p:spPr>
      </p:pic>
      <p:sp>
        <p:nvSpPr>
          <p:cNvPr id="6145" name="Title 1"/>
          <p:cNvSpPr>
            <a:spLocks noGrp="1"/>
          </p:cNvSpPr>
          <p:nvPr>
            <p:ph type="title"/>
          </p:nvPr>
        </p:nvSpPr>
        <p:spPr>
          <a:xfrm>
            <a:off x="745294" y="7564758"/>
            <a:ext cx="15949292" cy="1059667"/>
          </a:xfrm>
        </p:spPr>
        <p:txBody>
          <a:bodyPr vert="horz" lIns="91440" tIns="45720" rIns="91440" bIns="45720" rtlCol="0" anchor="ctr">
            <a:normAutofit/>
          </a:bodyPr>
          <a:lstStyle/>
          <a:p>
            <a:pPr algn="ctr" defTabSz="914400"/>
            <a:r>
              <a:rPr lang="en-US" altLang="x-none" sz="4700">
                <a:solidFill>
                  <a:schemeClr val="bg1"/>
                </a:solidFill>
              </a:rPr>
              <a:t>Video: Imam Rizwan Dispells Rumors Surrounding Al-Wasiyyat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hlinkClick r:id="rId2"/>
            <a:extLst>
              <a:ext uri="{FF2B5EF4-FFF2-40B4-BE49-F238E27FC236}">
                <a16:creationId xmlns:a16="http://schemas.microsoft.com/office/drawing/2014/main" id="{5D1EE999-D2E3-4B22-8C7D-C1672C17DC0B}"/>
              </a:ext>
            </a:extLst>
          </p:cNvPr>
          <p:cNvPicPr>
            <a:picLocks noChangeAspect="1"/>
          </p:cNvPicPr>
          <p:nvPr/>
        </p:nvPicPr>
        <p:blipFill rotWithShape="1">
          <a:blip r:embed="rId3"/>
          <a:srcRect t="440" r="1" b="1"/>
          <a:stretch/>
        </p:blipFill>
        <p:spPr>
          <a:xfrm>
            <a:off x="20" y="10"/>
            <a:ext cx="17345005" cy="9756765"/>
          </a:xfrm>
          <a:prstGeom prst="rect">
            <a:avLst/>
          </a:prstGeom>
        </p:spPr>
      </p:pic>
      <p:sp>
        <p:nvSpPr>
          <p:cNvPr id="17" name="Rectangle 16">
            <a:extLst>
              <a:ext uri="{FF2B5EF4-FFF2-40B4-BE49-F238E27FC236}">
                <a16:creationId xmlns:a16="http://schemas.microsoft.com/office/drawing/2014/main" id="{5FE860FF-6214-458C-B8B6-840D3D4BD8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68887"/>
            <a:ext cx="17345025" cy="104788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6079A69E-2DBC-4FA4-8495-9B37C56A910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7457691"/>
            <a:ext cx="17345025"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0">
            <a:extLst>
              <a:ext uri="{FF2B5EF4-FFF2-40B4-BE49-F238E27FC236}">
                <a16:creationId xmlns:a16="http://schemas.microsoft.com/office/drawing/2014/main" id="{0F80B1E9-A8C1-4802-BFFD-7FC81CD211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727963"/>
            <a:ext cx="17345025"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24F2447-B6AA-B845-874E-7863FE8C7D5E}"/>
              </a:ext>
            </a:extLst>
          </p:cNvPr>
          <p:cNvPicPr>
            <a:picLocks noChangeAspect="1"/>
          </p:cNvPicPr>
          <p:nvPr/>
        </p:nvPicPr>
        <p:blipFill>
          <a:blip r:embed="rId4"/>
          <a:stretch>
            <a:fillRect/>
          </a:stretch>
        </p:blipFill>
        <p:spPr>
          <a:xfrm>
            <a:off x="14812962" y="8862910"/>
            <a:ext cx="2349500" cy="762000"/>
          </a:xfrm>
          <a:prstGeom prst="rect">
            <a:avLst/>
          </a:prstGeom>
        </p:spPr>
      </p:pic>
      <p:sp>
        <p:nvSpPr>
          <p:cNvPr id="2" name="Title 1">
            <a:extLst>
              <a:ext uri="{FF2B5EF4-FFF2-40B4-BE49-F238E27FC236}">
                <a16:creationId xmlns:a16="http://schemas.microsoft.com/office/drawing/2014/main" id="{4EF4F939-7C11-5D41-9A01-7FBFBB3D688A}"/>
              </a:ext>
            </a:extLst>
          </p:cNvPr>
          <p:cNvSpPr>
            <a:spLocks noGrp="1"/>
          </p:cNvSpPr>
          <p:nvPr>
            <p:ph type="title"/>
          </p:nvPr>
        </p:nvSpPr>
        <p:spPr>
          <a:xfrm>
            <a:off x="745294" y="7564758"/>
            <a:ext cx="15949292" cy="1059667"/>
          </a:xfrm>
        </p:spPr>
        <p:txBody>
          <a:bodyPr vert="horz" lIns="91440" tIns="45720" rIns="91440" bIns="45720" rtlCol="0" anchor="ctr">
            <a:normAutofit fontScale="90000"/>
          </a:bodyPr>
          <a:lstStyle/>
          <a:p>
            <a:pPr algn="ctr" defTabSz="914400"/>
            <a:r>
              <a:rPr lang="en-US" sz="4300" dirty="0">
                <a:solidFill>
                  <a:schemeClr val="bg1"/>
                </a:solidFill>
              </a:rPr>
              <a:t>Video: Former Sadr MKA, Faheem Younus: Are You Not Ready For </a:t>
            </a:r>
            <a:r>
              <a:rPr lang="en-US" sz="4300" dirty="0" err="1">
                <a:solidFill>
                  <a:schemeClr val="bg1"/>
                </a:solidFill>
              </a:rPr>
              <a:t>Wasiyyat</a:t>
            </a:r>
            <a:r>
              <a:rPr lang="en-US" sz="4300" dirty="0">
                <a:solidFill>
                  <a:schemeClr val="bg1"/>
                </a:solidFill>
              </a:rPr>
              <a:t>?</a:t>
            </a:r>
          </a:p>
        </p:txBody>
      </p:sp>
    </p:spTree>
    <p:extLst>
      <p:ext uri="{BB962C8B-B14F-4D97-AF65-F5344CB8AC3E}">
        <p14:creationId xmlns:p14="http://schemas.microsoft.com/office/powerpoint/2010/main" val="3304166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76CC7774-6572-4843-9D7C-18E01877F683}"/>
              </a:ext>
            </a:extLst>
          </p:cNvPr>
          <p:cNvPicPr>
            <a:picLocks noChangeAspect="1"/>
          </p:cNvPicPr>
          <p:nvPr/>
        </p:nvPicPr>
        <p:blipFill rotWithShape="1">
          <a:blip r:embed="rId3"/>
          <a:srcRect t="12640" r="1" b="2453"/>
          <a:stretch/>
        </p:blipFill>
        <p:spPr>
          <a:xfrm>
            <a:off x="0" y="0"/>
            <a:ext cx="17345005" cy="9756765"/>
          </a:xfrm>
          <a:prstGeom prst="rect">
            <a:avLst/>
          </a:prstGeom>
        </p:spPr>
      </p:pic>
      <p:sp>
        <p:nvSpPr>
          <p:cNvPr id="20" name="Rectangle 19">
            <a:extLst>
              <a:ext uri="{FF2B5EF4-FFF2-40B4-BE49-F238E27FC236}">
                <a16:creationId xmlns:a16="http://schemas.microsoft.com/office/drawing/2014/main" id="{5FE860FF-6214-458C-B8B6-840D3D4BD8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68887"/>
            <a:ext cx="17345025" cy="104788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6079A69E-2DBC-4FA4-8495-9B37C56A910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7457691"/>
            <a:ext cx="17345025"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F80B1E9-A8C1-4802-BFFD-7FC81CD211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727963"/>
            <a:ext cx="17345025"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01D97E24-AB35-4545-80F9-8C09DF9CF150}"/>
              </a:ext>
            </a:extLst>
          </p:cNvPr>
          <p:cNvSpPr>
            <a:spLocks noGrp="1"/>
          </p:cNvSpPr>
          <p:nvPr>
            <p:ph type="title"/>
          </p:nvPr>
        </p:nvSpPr>
        <p:spPr>
          <a:xfrm>
            <a:off x="745294" y="7564758"/>
            <a:ext cx="15949292" cy="1059667"/>
          </a:xfrm>
        </p:spPr>
        <p:txBody>
          <a:bodyPr vert="horz" lIns="91440" tIns="45720" rIns="91440" bIns="45720" rtlCol="0" anchor="ctr">
            <a:normAutofit/>
          </a:bodyPr>
          <a:lstStyle/>
          <a:p>
            <a:pPr algn="ctr" defTabSz="914400"/>
            <a:r>
              <a:rPr lang="en-US" altLang="x-none" sz="5100">
                <a:solidFill>
                  <a:schemeClr val="bg1"/>
                </a:solidFill>
              </a:rPr>
              <a:t>Video: Khalifatul Masih</a:t>
            </a:r>
            <a:r>
              <a:rPr lang="en-US" altLang="x-none" sz="5100" baseline="30000">
                <a:solidFill>
                  <a:schemeClr val="bg1"/>
                </a:solidFill>
              </a:rPr>
              <a:t>aba</a:t>
            </a:r>
            <a:r>
              <a:rPr lang="en-US" altLang="x-none" sz="5100">
                <a:solidFill>
                  <a:schemeClr val="bg1"/>
                </a:solidFill>
              </a:rPr>
              <a:t> on Wasiyyat</a:t>
            </a:r>
          </a:p>
        </p:txBody>
      </p:sp>
      <p:pic>
        <p:nvPicPr>
          <p:cNvPr id="5" name="Picture 4">
            <a:extLst>
              <a:ext uri="{FF2B5EF4-FFF2-40B4-BE49-F238E27FC236}">
                <a16:creationId xmlns:a16="http://schemas.microsoft.com/office/drawing/2014/main" id="{0A5A9632-1915-4C57-908E-429B47B94C50}"/>
              </a:ext>
            </a:extLst>
          </p:cNvPr>
          <p:cNvPicPr>
            <a:picLocks noChangeAspect="1"/>
          </p:cNvPicPr>
          <p:nvPr/>
        </p:nvPicPr>
        <p:blipFill>
          <a:blip r:embed="rId4"/>
          <a:stretch>
            <a:fillRect/>
          </a:stretch>
        </p:blipFill>
        <p:spPr>
          <a:xfrm>
            <a:off x="14827063" y="8861364"/>
            <a:ext cx="2349500" cy="762000"/>
          </a:xfrm>
          <a:prstGeom prst="rect">
            <a:avLst/>
          </a:prstGeom>
        </p:spPr>
      </p:pic>
    </p:spTree>
    <p:extLst>
      <p:ext uri="{BB962C8B-B14F-4D97-AF65-F5344CB8AC3E}">
        <p14:creationId xmlns:p14="http://schemas.microsoft.com/office/powerpoint/2010/main" val="3187930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4E1F2-F4BF-5548-AD36-3B34D0C2B83C}"/>
              </a:ext>
            </a:extLst>
          </p:cNvPr>
          <p:cNvSpPr>
            <a:spLocks noGrp="1"/>
          </p:cNvSpPr>
          <p:nvPr>
            <p:ph type="title"/>
          </p:nvPr>
        </p:nvSpPr>
        <p:spPr/>
        <p:txBody>
          <a:bodyPr/>
          <a:lstStyle/>
          <a:p>
            <a:r>
              <a:rPr lang="en-US" dirty="0"/>
              <a:t>The New World Order</a:t>
            </a:r>
          </a:p>
        </p:txBody>
      </p:sp>
      <p:sp>
        <p:nvSpPr>
          <p:cNvPr id="3" name="Content Placeholder 2">
            <a:extLst>
              <a:ext uri="{FF2B5EF4-FFF2-40B4-BE49-F238E27FC236}">
                <a16:creationId xmlns:a16="http://schemas.microsoft.com/office/drawing/2014/main" id="{F12DA69A-312C-7F44-9D11-5A0782573053}"/>
              </a:ext>
            </a:extLst>
          </p:cNvPr>
          <p:cNvSpPr>
            <a:spLocks noGrp="1"/>
          </p:cNvSpPr>
          <p:nvPr>
            <p:ph idx="1"/>
          </p:nvPr>
        </p:nvSpPr>
        <p:spPr/>
        <p:txBody>
          <a:bodyPr>
            <a:normAutofit lnSpcReduction="10000"/>
          </a:bodyPr>
          <a:lstStyle/>
          <a:p>
            <a:r>
              <a:rPr lang="en-US" dirty="0" err="1"/>
              <a:t>Hazrat</a:t>
            </a:r>
            <a:r>
              <a:rPr lang="en-US" dirty="0"/>
              <a:t> </a:t>
            </a:r>
            <a:r>
              <a:rPr lang="en-US" dirty="0" err="1"/>
              <a:t>Musleh</a:t>
            </a:r>
            <a:r>
              <a:rPr lang="en-US" dirty="0"/>
              <a:t> Maud (</a:t>
            </a:r>
            <a:r>
              <a:rPr lang="en-US" dirty="0" err="1"/>
              <a:t>ra</a:t>
            </a:r>
            <a:r>
              <a:rPr lang="en-US" dirty="0"/>
              <a:t>) uses passages of </a:t>
            </a:r>
            <a:r>
              <a:rPr lang="en-US" i="1" dirty="0"/>
              <a:t>Al-</a:t>
            </a:r>
            <a:r>
              <a:rPr lang="en-US" i="1" dirty="0" err="1"/>
              <a:t>Wasiyyat</a:t>
            </a:r>
            <a:r>
              <a:rPr lang="en-US" i="1" dirty="0"/>
              <a:t> </a:t>
            </a:r>
            <a:r>
              <a:rPr lang="en-US" dirty="0"/>
              <a:t>to explain the grand future of </a:t>
            </a:r>
            <a:r>
              <a:rPr lang="en-US" dirty="0" err="1"/>
              <a:t>Wasiyyat</a:t>
            </a:r>
            <a:r>
              <a:rPr lang="en-US" dirty="0"/>
              <a:t>. </a:t>
            </a:r>
          </a:p>
          <a:p>
            <a:r>
              <a:rPr lang="en-US" dirty="0"/>
              <a:t>In </a:t>
            </a:r>
            <a:r>
              <a:rPr lang="en-US" i="1" dirty="0"/>
              <a:t>The New World Order</a:t>
            </a:r>
            <a:r>
              <a:rPr lang="en-US" dirty="0"/>
              <a:t>, he spends a considerable amount of time explaining the failures of communism and socialism. </a:t>
            </a:r>
          </a:p>
          <a:p>
            <a:pPr lvl="1"/>
            <a:r>
              <a:rPr lang="en-US" dirty="0"/>
              <a:t>“A study of all these movements, however, reveals one feature common to them all: it is that the state ought to exercise a great deal more control over national wealth and sources of production than it has done in the past. Experience has shown that the old systems of taxation do not enable the State to provide an adequate system of relief and help for the poorer sections of the community. It is necessary, therefore, to devise a new means whereby a more equitable distribution of national wealth should become possible of achievement” (</a:t>
            </a:r>
            <a:r>
              <a:rPr lang="en-US" dirty="0" err="1"/>
              <a:t>Nizam</a:t>
            </a:r>
            <a:r>
              <a:rPr lang="en-US" dirty="0"/>
              <a:t>-e-</a:t>
            </a:r>
            <a:r>
              <a:rPr lang="en-US" dirty="0" err="1"/>
              <a:t>Nau</a:t>
            </a:r>
            <a:r>
              <a:rPr lang="en-US" dirty="0"/>
              <a:t>, p. 101).</a:t>
            </a:r>
          </a:p>
        </p:txBody>
      </p:sp>
      <p:pic>
        <p:nvPicPr>
          <p:cNvPr id="5" name="Picture 4">
            <a:extLst>
              <a:ext uri="{FF2B5EF4-FFF2-40B4-BE49-F238E27FC236}">
                <a16:creationId xmlns:a16="http://schemas.microsoft.com/office/drawing/2014/main" id="{FB5DDDD4-F472-334E-A56C-948474186C06}"/>
              </a:ext>
            </a:extLst>
          </p:cNvPr>
          <p:cNvPicPr>
            <a:picLocks noChangeAspect="1"/>
          </p:cNvPicPr>
          <p:nvPr/>
        </p:nvPicPr>
        <p:blipFill>
          <a:blip r:embed="rId4"/>
          <a:stretch>
            <a:fillRect/>
          </a:stretch>
        </p:blipFill>
        <p:spPr>
          <a:xfrm>
            <a:off x="14812962" y="8877658"/>
            <a:ext cx="2349500" cy="762000"/>
          </a:xfrm>
          <a:prstGeom prst="rect">
            <a:avLst/>
          </a:prstGeom>
        </p:spPr>
      </p:pic>
      <p:pic>
        <p:nvPicPr>
          <p:cNvPr id="4" name="Recorded Sound">
            <a:hlinkClick r:id="" action="ppaction://media"/>
            <a:extLst>
              <a:ext uri="{FF2B5EF4-FFF2-40B4-BE49-F238E27FC236}">
                <a16:creationId xmlns:a16="http://schemas.microsoft.com/office/drawing/2014/main" id="{57463E82-87F3-204D-A2F1-909FBAD6F41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581312" y="7819872"/>
            <a:ext cx="812800" cy="812800"/>
          </a:xfrm>
          <a:prstGeom prst="rect">
            <a:avLst/>
          </a:prstGeom>
        </p:spPr>
      </p:pic>
    </p:spTree>
    <p:extLst>
      <p:ext uri="{BB962C8B-B14F-4D97-AF65-F5344CB8AC3E}">
        <p14:creationId xmlns:p14="http://schemas.microsoft.com/office/powerpoint/2010/main" val="284972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8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355A4-7CF7-244C-8784-8C7FB6FC1144}"/>
              </a:ext>
            </a:extLst>
          </p:cNvPr>
          <p:cNvSpPr>
            <a:spLocks noGrp="1"/>
          </p:cNvSpPr>
          <p:nvPr>
            <p:ph type="title"/>
          </p:nvPr>
        </p:nvSpPr>
        <p:spPr/>
        <p:txBody>
          <a:bodyPr/>
          <a:lstStyle/>
          <a:p>
            <a:r>
              <a:rPr lang="en-US" dirty="0"/>
              <a:t>Providing for the Needs of the Time</a:t>
            </a:r>
          </a:p>
        </p:txBody>
      </p:sp>
      <p:sp>
        <p:nvSpPr>
          <p:cNvPr id="3" name="Content Placeholder 2">
            <a:extLst>
              <a:ext uri="{FF2B5EF4-FFF2-40B4-BE49-F238E27FC236}">
                <a16:creationId xmlns:a16="http://schemas.microsoft.com/office/drawing/2014/main" id="{F7786545-2613-0342-8D6E-1B13646F4D5E}"/>
              </a:ext>
            </a:extLst>
          </p:cNvPr>
          <p:cNvSpPr>
            <a:spLocks noGrp="1"/>
          </p:cNvSpPr>
          <p:nvPr>
            <p:ph idx="1"/>
          </p:nvPr>
        </p:nvSpPr>
        <p:spPr/>
        <p:txBody>
          <a:bodyPr/>
          <a:lstStyle/>
          <a:p>
            <a:r>
              <a:rPr lang="en-US" dirty="0"/>
              <a:t>After explaining the various initiatives in addition to zakat the </a:t>
            </a:r>
            <a:r>
              <a:rPr lang="en-US" dirty="0" err="1"/>
              <a:t>Khulafa</a:t>
            </a:r>
            <a:r>
              <a:rPr lang="en-US" dirty="0"/>
              <a:t>-e-</a:t>
            </a:r>
            <a:r>
              <a:rPr lang="en-US" dirty="0" err="1"/>
              <a:t>Rashideen</a:t>
            </a:r>
            <a:r>
              <a:rPr lang="en-US" dirty="0"/>
              <a:t> created to support their citizens, </a:t>
            </a:r>
            <a:r>
              <a:rPr lang="en-US" dirty="0" err="1"/>
              <a:t>Hazrat</a:t>
            </a:r>
            <a:r>
              <a:rPr lang="en-US" dirty="0"/>
              <a:t> </a:t>
            </a:r>
            <a:r>
              <a:rPr lang="en-US" dirty="0" err="1"/>
              <a:t>Musleh</a:t>
            </a:r>
            <a:r>
              <a:rPr lang="en-US" dirty="0"/>
              <a:t> Maud explains the characteristics of </a:t>
            </a:r>
            <a:r>
              <a:rPr lang="en-US" dirty="0" err="1"/>
              <a:t>Wasiyyat</a:t>
            </a:r>
            <a:r>
              <a:rPr lang="en-US" dirty="0"/>
              <a:t> that take care of future economic needs:</a:t>
            </a:r>
          </a:p>
          <a:p>
            <a:pPr lvl="1"/>
            <a:r>
              <a:rPr lang="en-US" dirty="0"/>
              <a:t>“The essentials of the Islamic and social economic system are: (1) that the needs of all human beings should be provided for; (2) that in trying to achieve the first object the incentive behind individual effort and enterprise should not be  weakened; (3) that the system devised should be voluntary and should not involve forcible dispossession or confiscation; and (4) that the system should not be confined to one country or one nation, but should be universal...The appointed one of God, however, laid the foundations of the New Order in 1905 in his Al-</a:t>
            </a:r>
            <a:r>
              <a:rPr lang="en-US" dirty="0" err="1"/>
              <a:t>Wasiyyat</a:t>
            </a:r>
            <a:r>
              <a:rPr lang="en-US" dirty="0"/>
              <a:t>” (</a:t>
            </a:r>
            <a:r>
              <a:rPr lang="en-US" dirty="0" err="1"/>
              <a:t>Nizam</a:t>
            </a:r>
            <a:r>
              <a:rPr lang="en-US" dirty="0"/>
              <a:t>-e-</a:t>
            </a:r>
            <a:r>
              <a:rPr lang="en-US" dirty="0" err="1"/>
              <a:t>Nau</a:t>
            </a:r>
            <a:r>
              <a:rPr lang="en-US" dirty="0"/>
              <a:t>, p. 119-120).</a:t>
            </a:r>
          </a:p>
          <a:p>
            <a:pPr lvl="1"/>
            <a:endParaRPr lang="en-US" dirty="0"/>
          </a:p>
        </p:txBody>
      </p:sp>
      <p:pic>
        <p:nvPicPr>
          <p:cNvPr id="5" name="Picture 4">
            <a:extLst>
              <a:ext uri="{FF2B5EF4-FFF2-40B4-BE49-F238E27FC236}">
                <a16:creationId xmlns:a16="http://schemas.microsoft.com/office/drawing/2014/main" id="{66C50FED-3462-2141-B776-E0A13BA56C45}"/>
              </a:ext>
            </a:extLst>
          </p:cNvPr>
          <p:cNvPicPr>
            <a:picLocks noChangeAspect="1"/>
          </p:cNvPicPr>
          <p:nvPr/>
        </p:nvPicPr>
        <p:blipFill>
          <a:blip r:embed="rId4"/>
          <a:stretch>
            <a:fillRect/>
          </a:stretch>
        </p:blipFill>
        <p:spPr>
          <a:xfrm>
            <a:off x="14812962" y="8862910"/>
            <a:ext cx="2349500" cy="762000"/>
          </a:xfrm>
          <a:prstGeom prst="rect">
            <a:avLst/>
          </a:prstGeom>
        </p:spPr>
      </p:pic>
      <p:pic>
        <p:nvPicPr>
          <p:cNvPr id="4" name="Recorded Sound">
            <a:hlinkClick r:id="" action="ppaction://media"/>
            <a:extLst>
              <a:ext uri="{FF2B5EF4-FFF2-40B4-BE49-F238E27FC236}">
                <a16:creationId xmlns:a16="http://schemas.microsoft.com/office/drawing/2014/main" id="{82DCCBCC-C6C7-C848-8E3C-FDF5D472955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581312" y="8012592"/>
            <a:ext cx="812800" cy="812800"/>
          </a:xfrm>
          <a:prstGeom prst="rect">
            <a:avLst/>
          </a:prstGeom>
        </p:spPr>
      </p:pic>
    </p:spTree>
    <p:extLst>
      <p:ext uri="{BB962C8B-B14F-4D97-AF65-F5344CB8AC3E}">
        <p14:creationId xmlns:p14="http://schemas.microsoft.com/office/powerpoint/2010/main" val="108657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9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7D22-B90E-8A40-810A-5FEE53FD4923}"/>
              </a:ext>
            </a:extLst>
          </p:cNvPr>
          <p:cNvSpPr>
            <a:spLocks noGrp="1"/>
          </p:cNvSpPr>
          <p:nvPr>
            <p:ph type="title"/>
          </p:nvPr>
        </p:nvSpPr>
        <p:spPr/>
        <p:txBody>
          <a:bodyPr/>
          <a:lstStyle/>
          <a:p>
            <a:r>
              <a:rPr lang="en-US" dirty="0"/>
              <a:t>The Need for </a:t>
            </a:r>
            <a:r>
              <a:rPr lang="en-US" dirty="0" err="1"/>
              <a:t>Khuddam</a:t>
            </a:r>
            <a:r>
              <a:rPr lang="en-US" dirty="0"/>
              <a:t> to do </a:t>
            </a:r>
            <a:r>
              <a:rPr lang="en-US" dirty="0" err="1"/>
              <a:t>Wassiyat</a:t>
            </a:r>
            <a:endParaRPr lang="en-US" dirty="0"/>
          </a:p>
        </p:txBody>
      </p:sp>
      <p:sp>
        <p:nvSpPr>
          <p:cNvPr id="3" name="Content Placeholder 2">
            <a:extLst>
              <a:ext uri="{FF2B5EF4-FFF2-40B4-BE49-F238E27FC236}">
                <a16:creationId xmlns:a16="http://schemas.microsoft.com/office/drawing/2014/main" id="{D1C7EFE4-1842-A04A-8247-085A6238E56C}"/>
              </a:ext>
            </a:extLst>
          </p:cNvPr>
          <p:cNvSpPr>
            <a:spLocks noGrp="1"/>
          </p:cNvSpPr>
          <p:nvPr>
            <p:ph idx="1"/>
          </p:nvPr>
        </p:nvSpPr>
        <p:spPr/>
        <p:txBody>
          <a:bodyPr>
            <a:normAutofit/>
          </a:bodyPr>
          <a:lstStyle/>
          <a:p>
            <a:r>
              <a:rPr lang="en-US" dirty="0"/>
              <a:t>Nearly 50 years have passed since the publication of </a:t>
            </a:r>
            <a:r>
              <a:rPr lang="en-US" i="1" dirty="0"/>
              <a:t>The New World Order</a:t>
            </a:r>
            <a:r>
              <a:rPr lang="en-US" dirty="0"/>
              <a:t>, and over 100 since the writing of </a:t>
            </a:r>
            <a:r>
              <a:rPr lang="en-US" i="1" dirty="0"/>
              <a:t>Al-</a:t>
            </a:r>
            <a:r>
              <a:rPr lang="en-US" i="1" dirty="0" err="1"/>
              <a:t>Wasiyyat</a:t>
            </a:r>
            <a:r>
              <a:rPr lang="en-US" i="1" dirty="0"/>
              <a:t>.</a:t>
            </a:r>
            <a:br>
              <a:rPr lang="en-US" i="1" dirty="0"/>
            </a:br>
            <a:endParaRPr lang="en-US" i="1" dirty="0"/>
          </a:p>
          <a:p>
            <a:r>
              <a:rPr lang="en-US" dirty="0"/>
              <a:t>By joining this system in this time of materialism, you again make a commitment to God that your wealth is for the sake of his servants.</a:t>
            </a:r>
            <a:br>
              <a:rPr lang="en-US" dirty="0"/>
            </a:br>
            <a:endParaRPr lang="en-US" dirty="0"/>
          </a:p>
          <a:p>
            <a:r>
              <a:rPr lang="en-US" dirty="0"/>
              <a:t>If, like many youth in the world today, you are tired and frustrated with the way economic systems of the world exploit the weak and fail to take care of the poor, become a true activist by making a Will to support them.</a:t>
            </a:r>
          </a:p>
        </p:txBody>
      </p:sp>
      <p:pic>
        <p:nvPicPr>
          <p:cNvPr id="5" name="Picture 4">
            <a:extLst>
              <a:ext uri="{FF2B5EF4-FFF2-40B4-BE49-F238E27FC236}">
                <a16:creationId xmlns:a16="http://schemas.microsoft.com/office/drawing/2014/main" id="{64093DF2-FB0A-7E46-985D-FB33F83541F6}"/>
              </a:ext>
            </a:extLst>
          </p:cNvPr>
          <p:cNvPicPr>
            <a:picLocks noChangeAspect="1"/>
          </p:cNvPicPr>
          <p:nvPr/>
        </p:nvPicPr>
        <p:blipFill>
          <a:blip r:embed="rId4"/>
          <a:stretch>
            <a:fillRect/>
          </a:stretch>
        </p:blipFill>
        <p:spPr>
          <a:xfrm>
            <a:off x="14812962" y="8862910"/>
            <a:ext cx="2349500" cy="762000"/>
          </a:xfrm>
          <a:prstGeom prst="rect">
            <a:avLst/>
          </a:prstGeom>
        </p:spPr>
      </p:pic>
      <p:pic>
        <p:nvPicPr>
          <p:cNvPr id="4" name="Recorded Sound">
            <a:hlinkClick r:id="" action="ppaction://media"/>
            <a:extLst>
              <a:ext uri="{FF2B5EF4-FFF2-40B4-BE49-F238E27FC236}">
                <a16:creationId xmlns:a16="http://schemas.microsoft.com/office/drawing/2014/main" id="{D7C4944B-EAF7-3048-9E75-00599D74B4C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581312" y="7975074"/>
            <a:ext cx="812800" cy="812800"/>
          </a:xfrm>
          <a:prstGeom prst="rect">
            <a:avLst/>
          </a:prstGeom>
        </p:spPr>
      </p:pic>
    </p:spTree>
    <p:extLst>
      <p:ext uri="{BB962C8B-B14F-4D97-AF65-F5344CB8AC3E}">
        <p14:creationId xmlns:p14="http://schemas.microsoft.com/office/powerpoint/2010/main" val="81201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6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246063" y="700088"/>
            <a:ext cx="15611475" cy="1417637"/>
          </a:xfrm>
        </p:spPr>
        <p:txBody>
          <a:bodyPr>
            <a:normAutofit/>
          </a:bodyPr>
          <a:lstStyle/>
          <a:p>
            <a:r>
              <a:rPr lang="en-US" altLang="x-none" dirty="0">
                <a:latin typeface="Maven Pro Regular" charset="0"/>
                <a:cs typeface="Maven Pro Regular" charset="0"/>
              </a:rPr>
              <a:t>Read Al-</a:t>
            </a:r>
            <a:r>
              <a:rPr lang="en-US" altLang="x-none" dirty="0" err="1">
                <a:latin typeface="Maven Pro Regular" charset="0"/>
                <a:cs typeface="Maven Pro Regular" charset="0"/>
              </a:rPr>
              <a:t>Wasiyyat</a:t>
            </a:r>
            <a:r>
              <a:rPr lang="en-US" altLang="x-none" dirty="0">
                <a:latin typeface="Maven Pro Regular" charset="0"/>
                <a:cs typeface="Maven Pro Regular" charset="0"/>
              </a:rPr>
              <a:t> and The New World Order</a:t>
            </a:r>
          </a:p>
        </p:txBody>
      </p:sp>
      <p:sp>
        <p:nvSpPr>
          <p:cNvPr id="16386" name="Content Placeholder 2"/>
          <p:cNvSpPr>
            <a:spLocks noGrp="1"/>
          </p:cNvSpPr>
          <p:nvPr>
            <p:ph idx="1"/>
          </p:nvPr>
        </p:nvSpPr>
        <p:spPr>
          <a:xfrm>
            <a:off x="940056" y="2424010"/>
            <a:ext cx="15611475" cy="6438900"/>
          </a:xfrm>
        </p:spPr>
        <p:txBody>
          <a:bodyPr>
            <a:normAutofit/>
          </a:bodyPr>
          <a:lstStyle/>
          <a:p>
            <a:pPr marL="457200" indent="-457200">
              <a:buFontTx/>
              <a:buChar char="•"/>
            </a:pPr>
            <a:r>
              <a:rPr lang="en-US" altLang="x-none" sz="4000" dirty="0">
                <a:ea typeface="MS PGothic" charset="-128"/>
              </a:rPr>
              <a:t>The Will is only 43 pages long, read it today!</a:t>
            </a:r>
          </a:p>
          <a:p>
            <a:pPr marL="1107659" lvl="1" indent="-457200">
              <a:buFontTx/>
              <a:buChar char="•"/>
            </a:pPr>
            <a:r>
              <a:rPr lang="en-US" altLang="x-none" sz="3430" dirty="0">
                <a:ea typeface="MS PGothic" charset="-128"/>
              </a:rPr>
              <a:t>https://www.alislam.org/library/books/thewill/the_will.pdf </a:t>
            </a:r>
            <a:br>
              <a:rPr lang="en-US" altLang="x-none" sz="3430" dirty="0">
                <a:ea typeface="MS PGothic" charset="-128"/>
              </a:rPr>
            </a:br>
            <a:endParaRPr lang="en-US" altLang="x-none" sz="3430" dirty="0">
              <a:ea typeface="MS PGothic" charset="-128"/>
            </a:endParaRPr>
          </a:p>
          <a:p>
            <a:pPr marL="457200" indent="-457200">
              <a:buFontTx/>
              <a:buChar char="•"/>
            </a:pPr>
            <a:r>
              <a:rPr lang="en-US" altLang="x-none" sz="4000" dirty="0">
                <a:ea typeface="MS PGothic" charset="-128"/>
              </a:rPr>
              <a:t>Schedule a weekend for The New World Order, the material can be dense at times</a:t>
            </a:r>
          </a:p>
          <a:p>
            <a:pPr marL="1107659" lvl="1" indent="-457200">
              <a:buFontTx/>
              <a:buChar char="•"/>
            </a:pPr>
            <a:r>
              <a:rPr lang="en-US" altLang="x-none" sz="3430" dirty="0">
                <a:ea typeface="MS PGothic" charset="-128"/>
              </a:rPr>
              <a:t>https://</a:t>
            </a:r>
            <a:r>
              <a:rPr lang="en-US" altLang="x-none" sz="3430" dirty="0" err="1">
                <a:ea typeface="MS PGothic" charset="-128"/>
              </a:rPr>
              <a:t>www.alislam.org</a:t>
            </a:r>
            <a:r>
              <a:rPr lang="en-US" altLang="x-none" sz="3430" dirty="0">
                <a:ea typeface="MS PGothic" charset="-128"/>
              </a:rPr>
              <a:t>/library/books/</a:t>
            </a:r>
            <a:r>
              <a:rPr lang="en-US" altLang="x-none" sz="3430" dirty="0" err="1">
                <a:ea typeface="MS PGothic" charset="-128"/>
              </a:rPr>
              <a:t>Nizam</a:t>
            </a:r>
            <a:r>
              <a:rPr lang="en-US" altLang="x-none" sz="3430" dirty="0">
                <a:ea typeface="MS PGothic" charset="-128"/>
              </a:rPr>
              <a:t>-e-</a:t>
            </a:r>
            <a:r>
              <a:rPr lang="en-US" altLang="x-none" sz="3430" dirty="0" err="1">
                <a:ea typeface="MS PGothic" charset="-128"/>
              </a:rPr>
              <a:t>Nau.pdf</a:t>
            </a:r>
            <a:endParaRPr lang="en-US" altLang="x-none" sz="3430" dirty="0">
              <a:ea typeface="MS PGothic" charset="-128"/>
            </a:endParaRPr>
          </a:p>
        </p:txBody>
      </p:sp>
      <p:pic>
        <p:nvPicPr>
          <p:cNvPr id="4" name="Picture 3">
            <a:extLst>
              <a:ext uri="{FF2B5EF4-FFF2-40B4-BE49-F238E27FC236}">
                <a16:creationId xmlns:a16="http://schemas.microsoft.com/office/drawing/2014/main" id="{E42EAF8D-375E-4D4E-9A8E-BE6853CA1FFB}"/>
              </a:ext>
            </a:extLst>
          </p:cNvPr>
          <p:cNvPicPr>
            <a:picLocks noChangeAspect="1"/>
          </p:cNvPicPr>
          <p:nvPr/>
        </p:nvPicPr>
        <p:blipFill>
          <a:blip r:embed="rId2"/>
          <a:stretch>
            <a:fillRect/>
          </a:stretch>
        </p:blipFill>
        <p:spPr>
          <a:xfrm>
            <a:off x="14812962" y="8862910"/>
            <a:ext cx="2349500" cy="762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8904</TotalTime>
  <Words>547</Words>
  <Application>Microsoft Office PowerPoint</Application>
  <PresentationFormat>Custom</PresentationFormat>
  <Paragraphs>27</Paragraphs>
  <Slides>9</Slides>
  <Notes>0</Notes>
  <HiddenSlides>0</HiddenSlides>
  <MMClips>5</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MS PGothic</vt:lpstr>
      <vt:lpstr>Aleo Light</vt:lpstr>
      <vt:lpstr>Arial</vt:lpstr>
      <vt:lpstr>Calibri</vt:lpstr>
      <vt:lpstr>Calibri Light</vt:lpstr>
      <vt:lpstr>Lato</vt:lpstr>
      <vt:lpstr>Maven Pro Medium</vt:lpstr>
      <vt:lpstr>Maven Pro Regular</vt:lpstr>
      <vt:lpstr>Noto Kufi Arabic</vt:lpstr>
      <vt:lpstr>Office Theme</vt:lpstr>
      <vt:lpstr>The Will    </vt:lpstr>
      <vt:lpstr>Wasiyyat: A Review</vt:lpstr>
      <vt:lpstr>Video: Imam Rizwan Dispells Rumors Surrounding Al-Wasiyyat</vt:lpstr>
      <vt:lpstr>Video: Former Sadr MKA, Faheem Younus: Are You Not Ready For Wasiyyat?</vt:lpstr>
      <vt:lpstr>Video: Khalifatul Masihaba on Wasiyyat</vt:lpstr>
      <vt:lpstr>The New World Order</vt:lpstr>
      <vt:lpstr>Providing for the Needs of the Time</vt:lpstr>
      <vt:lpstr>The Need for Khuddam to do Wassiyat</vt:lpstr>
      <vt:lpstr>Read Al-Wasiyyat and The New World Order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Wasiyyat</dc:title>
  <dc:creator>user</dc:creator>
  <cp:lastModifiedBy>user</cp:lastModifiedBy>
  <cp:revision>151</cp:revision>
  <dcterms:created xsi:type="dcterms:W3CDTF">2015-06-04T03:06:35Z</dcterms:created>
  <dcterms:modified xsi:type="dcterms:W3CDTF">2018-03-24T18:20:14Z</dcterms:modified>
</cp:coreProperties>
</file>