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65" r:id="rId3"/>
    <p:sldId id="280" r:id="rId4"/>
    <p:sldId id="259" r:id="rId5"/>
    <p:sldId id="274" r:id="rId6"/>
    <p:sldId id="278" r:id="rId7"/>
    <p:sldId id="275" r:id="rId8"/>
    <p:sldId id="277" r:id="rId9"/>
    <p:sldId id="279" r:id="rId10"/>
    <p:sldId id="281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52" autoAdjust="0"/>
    <p:restoredTop sz="86398" autoAdjust="0"/>
  </p:normalViewPr>
  <p:slideViewPr>
    <p:cSldViewPr snapToGrid="0" snapToObjects="1">
      <p:cViewPr varScale="1">
        <p:scale>
          <a:sx n="154" d="100"/>
          <a:sy n="154" d="100"/>
        </p:scale>
        <p:origin x="528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wma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8.xml"/><Relationship Id="rId4" Type="http://schemas.openxmlformats.org/officeDocument/2006/relationships/audio" Target="../media/media6.wm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106" y="1541835"/>
            <a:ext cx="7772400" cy="1102519"/>
          </a:xfrm>
        </p:spPr>
        <p:txBody>
          <a:bodyPr>
            <a:normAutofit/>
          </a:bodyPr>
          <a:lstStyle/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</a:t>
            </a:r>
            <a:r>
              <a:rPr lang="en-US" dirty="0" smtClean="0"/>
              <a:t>2016-17</a:t>
            </a:r>
            <a:endParaRPr lang="en-US" dirty="0" smtClean="0"/>
          </a:p>
        </p:txBody>
      </p:sp>
      <p:pic>
        <p:nvPicPr>
          <p:cNvPr id="5" name="page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43321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Contact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658369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Madeel</a:t>
            </a:r>
            <a:r>
              <a:rPr lang="en-US" sz="2400" dirty="0" smtClean="0"/>
              <a:t> Abdullah</a:t>
            </a:r>
          </a:p>
          <a:p>
            <a:pPr algn="ctr"/>
            <a:r>
              <a:rPr lang="en-US" sz="2400" dirty="0" smtClean="0"/>
              <a:t>Cell</a:t>
            </a:r>
            <a:r>
              <a:rPr lang="en-US" sz="2400" dirty="0"/>
              <a:t>: 610 761 5476</a:t>
            </a:r>
          </a:p>
          <a:p>
            <a:pPr algn="ctr"/>
            <a:r>
              <a:rPr lang="en-US" sz="2400" dirty="0" err="1" smtClean="0"/>
              <a:t>Mohtamim</a:t>
            </a:r>
            <a:r>
              <a:rPr lang="en-US" sz="2400" dirty="0" smtClean="0"/>
              <a:t> </a:t>
            </a:r>
            <a:r>
              <a:rPr lang="en-US" sz="2400" dirty="0" err="1" smtClean="0"/>
              <a:t>Khidmat</a:t>
            </a:r>
            <a:r>
              <a:rPr lang="en-US" sz="2400" dirty="0" smtClean="0"/>
              <a:t> e </a:t>
            </a:r>
            <a:r>
              <a:rPr lang="en-US" sz="2400" dirty="0" err="1" smtClean="0"/>
              <a:t>Khalq</a:t>
            </a:r>
            <a:endParaRPr lang="en-US" sz="2400" dirty="0" smtClean="0"/>
          </a:p>
          <a:p>
            <a:pPr algn="ctr"/>
            <a:r>
              <a:rPr lang="en-US" sz="2400" dirty="0" smtClean="0"/>
              <a:t>Khidmat-e-Khalq@mkausa.org</a:t>
            </a:r>
            <a:endParaRPr lang="en-US" sz="2400" dirty="0"/>
          </a:p>
        </p:txBody>
      </p:sp>
      <p:pic>
        <p:nvPicPr>
          <p:cNvPr id="3" name="page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580" y="43072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28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-3817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/>
              <a:t>Mohtamim</a:t>
            </a:r>
            <a:r>
              <a:rPr lang="en-US" sz="2800" dirty="0" smtClean="0"/>
              <a:t> </a:t>
            </a:r>
            <a:r>
              <a:rPr lang="en-US" sz="2800" dirty="0" err="1" smtClean="0"/>
              <a:t>Khidmat</a:t>
            </a:r>
            <a:r>
              <a:rPr lang="en-US" sz="2800" dirty="0" smtClean="0"/>
              <a:t> e </a:t>
            </a:r>
            <a:r>
              <a:rPr lang="en-US" sz="2800" dirty="0" err="1" smtClean="0"/>
              <a:t>Khalq</a:t>
            </a:r>
            <a:r>
              <a:rPr lang="en-US" sz="2800" dirty="0" smtClean="0"/>
              <a:t> shall adopt such means as to do maximum service to the poor, helpless, and needy without any discrimination of religion, creed, cast and color.</a:t>
            </a:r>
          </a:p>
          <a:p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He shall continue trying to eliminate unemployment and poverty among the society</a:t>
            </a:r>
            <a:endParaRPr lang="en-US" sz="2800" dirty="0"/>
          </a:p>
        </p:txBody>
      </p:sp>
      <p:pic>
        <p:nvPicPr>
          <p:cNvPr id="4" name="page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1" y="4184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76" objId="14"/>
        <p14:stopEvt time="319" objId="1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Khidmat</a:t>
            </a:r>
            <a:r>
              <a:rPr lang="en-US" dirty="0" smtClean="0"/>
              <a:t>-e-</a:t>
            </a:r>
            <a:r>
              <a:rPr lang="en-US" dirty="0" err="1" smtClean="0"/>
              <a:t>Khalq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578" y="54516"/>
            <a:ext cx="5654351" cy="4739952"/>
          </a:xfrm>
          <a:prstGeom prst="rect">
            <a:avLst/>
          </a:prstGeom>
        </p:spPr>
      </p:pic>
      <p:pic>
        <p:nvPicPr>
          <p:cNvPr id="6" name="page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1689" y="40058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22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54" objId="14"/>
        <p14:stopEvt time="73" objId="1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-58074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Feeding Programs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188924"/>
            <a:ext cx="85835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Collect food items at the Masjid or Food Pantry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Participate in Mass Feeding programs with other organizations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Organize your own soup kitchens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Last year: 700,000 fed     Goal: 1 million fed</a:t>
            </a:r>
            <a:endParaRPr lang="en-US" sz="2800" dirty="0"/>
          </a:p>
        </p:txBody>
      </p:sp>
      <p:pic>
        <p:nvPicPr>
          <p:cNvPr id="4" name="page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9918" y="4242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" objId="6"/>
        <p14:pauseEvt time="1007" objId="6"/>
        <p14:seekEvt time="1008" objId="6" seek="961"/>
        <p14:resumeEvt time="1207" objId="6"/>
        <p14:stopEvt time="6274" objId="6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-58074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Blood Drives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188924"/>
            <a:ext cx="85835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Organize Blood drives at your Masjid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Join other organizations and plan Blood Drives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If there as any National or International Tragedy, we should focus on holding Blood Drives</a:t>
            </a:r>
          </a:p>
          <a:p>
            <a:pPr marL="457200" indent="-457200">
              <a:buFontTx/>
              <a:buChar char="-"/>
            </a:pP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Time Period: Throughout year, but heavy focus during September 11</a:t>
            </a:r>
            <a:r>
              <a:rPr lang="en-US" sz="2800" baseline="30000" dirty="0" smtClean="0"/>
              <a:t>th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Last Year: 3400    Goal: 5000 Blood Units Collected</a:t>
            </a:r>
            <a:endParaRPr lang="en-US" sz="28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  <p:pic>
        <p:nvPicPr>
          <p:cNvPr id="4" name="page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6139" y="44316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40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" objId="6"/>
        <p14:stopEvt time="52" objId="6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-58074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Helping those in Need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6193" y="868382"/>
            <a:ext cx="85835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Depending on your </a:t>
            </a:r>
            <a:r>
              <a:rPr lang="en-US" sz="2800" dirty="0" err="1" smtClean="0"/>
              <a:t>Majalis</a:t>
            </a:r>
            <a:r>
              <a:rPr lang="en-US" sz="2800" dirty="0" smtClean="0"/>
              <a:t>, consider helping others in need including: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Orphans, Widows, Elderly, Victims of Abuse, Refugees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Last Year: 7500 Helped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Goal: 10,000 Helped</a:t>
            </a:r>
          </a:p>
          <a:p>
            <a:pPr marL="914400" lvl="1" indent="-457200">
              <a:buFontTx/>
              <a:buChar char="-"/>
            </a:pPr>
            <a:endParaRPr lang="en-US" sz="2800" dirty="0" smtClean="0"/>
          </a:p>
        </p:txBody>
      </p:sp>
      <p:pic>
        <p:nvPicPr>
          <p:cNvPr id="4" name="page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462" y="44078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7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5" objId="6"/>
        <p14:stopEvt time="78" objId="6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-58074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Disaster Relief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6193" y="868382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During any Natural Disaster, we can see feasibility to send </a:t>
            </a:r>
            <a:r>
              <a:rPr lang="en-US" sz="2800" dirty="0" err="1" smtClean="0"/>
              <a:t>Khuddam</a:t>
            </a:r>
            <a:r>
              <a:rPr lang="en-US" sz="2800" dirty="0" smtClean="0"/>
              <a:t> to these sites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Work alongside Humanity First to help with logistics and funding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Last Year: 800 man hours 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Goal: 1000 Man Hours for Disaster Relief</a:t>
            </a:r>
            <a:endParaRPr lang="en-US" sz="2800" dirty="0"/>
          </a:p>
        </p:txBody>
      </p:sp>
      <p:pic>
        <p:nvPicPr>
          <p:cNvPr id="4" name="page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8343" y="42450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9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3" objId="6"/>
        <p14:stopEvt time="76" objId="6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-58074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Holiday Gift Giving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6193" y="868382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During Holiday season, give gifts to neighbors around the Mosque and your homes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Post pictures on Social media and send press release out to media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Last Year: 2000 gifts given man hours 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Goal: 4000 gifts</a:t>
            </a:r>
            <a:endParaRPr lang="en-US" sz="2800" dirty="0"/>
          </a:p>
        </p:txBody>
      </p:sp>
      <p:pic>
        <p:nvPicPr>
          <p:cNvPr id="4" name="page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5666" y="42948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2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4" objId="6"/>
        <p14:stopEvt time="78" objId="6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718" y="-58074"/>
            <a:ext cx="8403772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Visiting a Graveyard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6193" y="868382"/>
            <a:ext cx="85835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Visit local Graveyard with fellow </a:t>
            </a:r>
            <a:r>
              <a:rPr lang="en-US" sz="2800" dirty="0" err="1" smtClean="0"/>
              <a:t>Khuddam</a:t>
            </a:r>
            <a:r>
              <a:rPr lang="en-US" sz="2800" dirty="0" smtClean="0"/>
              <a:t> and talk about the significance of Visiting the Deceased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Take an elder with you </a:t>
            </a:r>
          </a:p>
          <a:p>
            <a:pPr marL="457200" indent="-457200">
              <a:buFontTx/>
              <a:buChar char="-"/>
            </a:pP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Time Frame: May – Lahore Attacks and Memorial Day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endParaRPr lang="en-US" sz="2800" dirty="0"/>
          </a:p>
        </p:txBody>
      </p:sp>
      <p:pic>
        <p:nvPicPr>
          <p:cNvPr id="3" name="page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9918" y="42637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61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2" objId="6"/>
        <p14:stopEvt time="68" objId="6"/>
      </p14:showEvtLst>
    </p:ext>
  </p:extLst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</TotalTime>
  <Words>303</Words>
  <Application>Microsoft Office PowerPoint</Application>
  <PresentationFormat>On-screen Show (16:9)</PresentationFormat>
  <Paragraphs>49</Paragraphs>
  <Slides>10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Basic_MKA_Template_Dark</vt:lpstr>
      <vt:lpstr>Khidmat-e-Khalq</vt:lpstr>
      <vt:lpstr>Constitution</vt:lpstr>
      <vt:lpstr>PowerPoint Presentation</vt:lpstr>
      <vt:lpstr>Feeding Programs</vt:lpstr>
      <vt:lpstr>Blood Drives</vt:lpstr>
      <vt:lpstr>Helping those in Need</vt:lpstr>
      <vt:lpstr>Disaster Relief</vt:lpstr>
      <vt:lpstr>Holiday Gift Giving</vt:lpstr>
      <vt:lpstr>Visiting a Graveyard</vt:lpstr>
      <vt:lpstr>Contact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Darley Green Resident</cp:lastModifiedBy>
  <cp:revision>43</cp:revision>
  <dcterms:created xsi:type="dcterms:W3CDTF">2013-09-11T05:50:54Z</dcterms:created>
  <dcterms:modified xsi:type="dcterms:W3CDTF">2017-01-06T16:31:26Z</dcterms:modified>
</cp:coreProperties>
</file>