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6" r:id="rId11"/>
    <p:sldId id="267" r:id="rId12"/>
    <p:sldId id="330" r:id="rId13"/>
    <p:sldId id="269" r:id="rId14"/>
    <p:sldId id="270" r:id="rId15"/>
    <p:sldId id="271" r:id="rId16"/>
    <p:sldId id="272" r:id="rId17"/>
    <p:sldId id="273" r:id="rId18"/>
    <p:sldId id="274" r:id="rId19"/>
    <p:sldId id="275" r:id="rId20"/>
    <p:sldId id="276" r:id="rId21"/>
    <p:sldId id="277" r:id="rId22"/>
    <p:sldId id="332"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31"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29" r:id="rId62"/>
  </p:sldIdLst>
  <p:sldSz cx="9144000" cy="5143500" type="screen16x9"/>
  <p:notesSz cx="6858000" cy="9144000"/>
  <p:embeddedFontLst>
    <p:embeddedFont>
      <p:font typeface="Maven Pro" charset="0"/>
      <p:regular r:id="rId64"/>
      <p:bold r:id="rId65"/>
    </p:embeddedFont>
    <p:embeddedFont>
      <p:font typeface="Angsana New" pitchFamily="18" charset="-34"/>
      <p:regular r:id="rId66"/>
      <p:bold r:id="rId67"/>
      <p:italic r:id="rId68"/>
      <p:boldItalic r:id="rId69"/>
    </p:embeddedFont>
    <p:embeddedFont>
      <p:font typeface="Impact" pitchFamily="34" charset="0"/>
      <p:regular r:id="rId70"/>
    </p:embeddedFont>
  </p:embeddedFontLst>
  <p:defaultTextStyle>
    <a:defPPr>
      <a:defRPr lang="en-US"/>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87" d="100"/>
          <a:sy n="87" d="100"/>
        </p:scale>
        <p:origin x="-768" y="-72"/>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hape 3"/>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a:solidFill>
              <a:srgbClr val="000000"/>
            </a:solidFill>
            <a:round/>
            <a:headEnd type="none" w="sm" len="sm"/>
            <a:tailEnd type="none" w="sm" len="sm"/>
          </a:ln>
        </p:spPr>
      </p:sp>
      <p:sp>
        <p:nvSpPr>
          <p:cNvPr id="14339" name="Shape 4"/>
          <p:cNvSpPr txBox="1">
            <a:spLocks noGrp="1"/>
          </p:cNvSpPr>
          <p:nvPr>
            <p:ph type="body" idx="1"/>
          </p:nvPr>
        </p:nvSpPr>
        <p:spPr bwMode="auto">
          <a:xfrm>
            <a:off x="685800" y="4343400"/>
            <a:ext cx="5486400" cy="41148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Shape 51"/>
          <p:cNvSpPr>
            <a:spLocks noGrp="1" noRot="1" noChangeAspect="1"/>
          </p:cNvSpPr>
          <p:nvPr>
            <p:ph type="sldImg" idx="2"/>
          </p:nvPr>
        </p:nvSpPr>
        <p:spPr>
          <a:ln>
            <a:miter lim="800000"/>
            <a:headEnd/>
            <a:tailEnd/>
          </a:ln>
        </p:spPr>
      </p:sp>
      <p:sp>
        <p:nvSpPr>
          <p:cNvPr id="16386" name="Shape 52"/>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defTabSz="931863">
              <a:buClr>
                <a:srgbClr val="000000"/>
              </a:buClr>
              <a:buFont typeface="Arial" charset="0"/>
              <a:buNone/>
            </a:pPr>
            <a:fld id="{255070E4-A683-45CE-8B87-F39D8F765464}" type="slidenum">
              <a:rPr lang="en-US" altLang="en-US" sz="1200">
                <a:solidFill>
                  <a:schemeClr val="tx1"/>
                </a:solidFill>
              </a:rPr>
              <a:pPr defTabSz="931863">
                <a:buClr>
                  <a:srgbClr val="000000"/>
                </a:buClr>
                <a:buFont typeface="Arial" charset="0"/>
                <a:buNone/>
              </a:pPr>
              <a:t>11</a:t>
            </a:fld>
            <a:endParaRPr lang="en-US" altLang="en-US" sz="1200">
              <a:solidFill>
                <a:schemeClr val="tx1"/>
              </a:solidFill>
            </a:endParaRPr>
          </a:p>
        </p:txBody>
      </p:sp>
      <p:sp>
        <p:nvSpPr>
          <p:cNvPr id="35842" name="Rectangle 2"/>
          <p:cNvSpPr>
            <a:spLocks noGrp="1" noRot="1" noChangeAspect="1" noChangeArrowheads="1" noTextEdit="1"/>
          </p:cNvSpPr>
          <p:nvPr>
            <p:ph type="sldImg"/>
          </p:nvPr>
        </p:nvSpPr>
        <p:spPr>
          <a:ln>
            <a:headEnd/>
            <a:tailEnd/>
          </a:ln>
        </p:spPr>
      </p:sp>
      <p:sp>
        <p:nvSpPr>
          <p:cNvPr id="35843" name="Rectangle 3"/>
          <p:cNvSpPr txBox="1">
            <a:spLocks noGrp="1" noChangeArrowheads="1"/>
          </p:cNvSpPr>
          <p:nvPr>
            <p:ph type="body" idx="1"/>
          </p:nvPr>
        </p:nvSpPr>
        <p:spPr/>
        <p:txBody>
          <a:bodyPr/>
          <a:lstStyle/>
          <a:p>
            <a:pPr eaLnBrk="1" hangingPunct="1">
              <a:buSzPts val="1100"/>
              <a:buFont typeface="Arial" charset="0"/>
              <a:buChar char="●"/>
            </a:pPr>
            <a:endParaRPr lang="en-US" altLang="en-US" sz="1100"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a:headEnd/>
            <a:tailEnd/>
          </a:ln>
        </p:spPr>
      </p:sp>
      <p:sp>
        <p:nvSpPr>
          <p:cNvPr id="37890" name="Notes Placeholder 2"/>
          <p:cNvSpPr txBox="1">
            <a:spLocks noGrp="1"/>
          </p:cNvSpPr>
          <p:nvPr>
            <p:ph type="body" idx="1"/>
          </p:nvPr>
        </p:nvSpPr>
        <p:spPr/>
        <p:txBody>
          <a:bodyPr/>
          <a:lstStyle/>
          <a:p>
            <a:pPr eaLnBrk="1" hangingPunct="1">
              <a:buSzPts val="1100"/>
              <a:buFont typeface="Arial" charset="0"/>
              <a:buChar char="●"/>
            </a:pPr>
            <a:endParaRPr lang="en-US" altLang="en-US" sz="1100" smtClean="0">
              <a:latin typeface="Arial" charset="0"/>
              <a:cs typeface="Arial" charset="0"/>
            </a:endParaRPr>
          </a:p>
        </p:txBody>
      </p:sp>
      <p:sp>
        <p:nvSpPr>
          <p:cNvPr id="37891" name="Slide Number Placeholder 3"/>
          <p:cNvSpPr>
            <a:spLocks noGrp="1"/>
          </p:cNvSpPr>
          <p:nvPr>
            <p:ph type="sldNum" sz="quarter" idx="4294967295"/>
          </p:nvPr>
        </p:nvSpPr>
        <p:spPr bwMode="auto">
          <a:xfrm>
            <a:off x="0" y="0"/>
            <a:ext cx="0" cy="0"/>
          </a:xfrm>
          <a:prstGeom prst="rect">
            <a:avLst/>
          </a:prstGeom>
          <a:noFill/>
          <a:ln>
            <a:miter lim="800000"/>
            <a:headEnd/>
            <a:tailEnd/>
          </a:ln>
        </p:spPr>
        <p:txBody>
          <a:bodyPr/>
          <a:lstStyle/>
          <a:p>
            <a:pPr defTabSz="931863">
              <a:buClr>
                <a:srgbClr val="000000"/>
              </a:buClr>
              <a:buFont typeface="Arial" charset="0"/>
              <a:buNone/>
            </a:pPr>
            <a:fld id="{26704559-A1DF-4EAD-96AD-90DEEAA6DA29}" type="slidenum">
              <a:rPr lang="en-US" altLang="en-US" sz="1200">
                <a:solidFill>
                  <a:schemeClr val="tx1"/>
                </a:solidFill>
              </a:rPr>
              <a:pPr defTabSz="931863">
                <a:buClr>
                  <a:srgbClr val="000000"/>
                </a:buClr>
                <a:buFont typeface="Arial" charset="0"/>
                <a:buNone/>
              </a:pPr>
              <a:t>12</a:t>
            </a:fld>
            <a:endParaRPr lang="en-US" altLang="en-US" sz="120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a:headEnd/>
            <a:tailEnd/>
          </a:ln>
        </p:spPr>
      </p:sp>
      <p:sp>
        <p:nvSpPr>
          <p:cNvPr id="40962" name="Notes Placeholder 2"/>
          <p:cNvSpPr txBox="1">
            <a:spLocks noGrp="1"/>
          </p:cNvSpPr>
          <p:nvPr>
            <p:ph type="body" idx="1"/>
          </p:nvPr>
        </p:nvSpPr>
        <p:spPr/>
        <p:txBody>
          <a:bodyPr/>
          <a:lstStyle/>
          <a:p>
            <a:pPr eaLnBrk="1" hangingPunct="1">
              <a:buSzPts val="1100"/>
              <a:buFont typeface="Arial" charset="0"/>
              <a:buChar char="●"/>
            </a:pPr>
            <a:endParaRPr lang="en-US" altLang="en-US" sz="1100" smtClean="0">
              <a:latin typeface="Arial" charset="0"/>
              <a:cs typeface="Arial" charset="0"/>
            </a:endParaRPr>
          </a:p>
        </p:txBody>
      </p:sp>
      <p:sp>
        <p:nvSpPr>
          <p:cNvPr id="40963" name="Slide Number Placeholder 3"/>
          <p:cNvSpPr>
            <a:spLocks noGrp="1"/>
          </p:cNvSpPr>
          <p:nvPr>
            <p:ph type="sldNum" sz="quarter" idx="4294967295"/>
          </p:nvPr>
        </p:nvSpPr>
        <p:spPr bwMode="auto">
          <a:xfrm>
            <a:off x="0" y="0"/>
            <a:ext cx="0" cy="0"/>
          </a:xfrm>
          <a:prstGeom prst="rect">
            <a:avLst/>
          </a:prstGeom>
          <a:noFill/>
          <a:ln>
            <a:miter lim="800000"/>
            <a:headEnd/>
            <a:tailEnd/>
          </a:ln>
        </p:spPr>
        <p:txBody>
          <a:bodyPr/>
          <a:lstStyle/>
          <a:p>
            <a:pPr defTabSz="931863">
              <a:buClr>
                <a:srgbClr val="000000"/>
              </a:buClr>
              <a:buFont typeface="Arial" charset="0"/>
              <a:buNone/>
            </a:pPr>
            <a:fld id="{0673158D-68CB-4EBF-9560-580171A0284F}" type="slidenum">
              <a:rPr lang="en-US" altLang="en-US" sz="1200">
                <a:solidFill>
                  <a:schemeClr val="tx1"/>
                </a:solidFill>
              </a:rPr>
              <a:pPr defTabSz="931863">
                <a:buClr>
                  <a:srgbClr val="000000"/>
                </a:buClr>
                <a:buFont typeface="Arial" charset="0"/>
                <a:buNone/>
              </a:pPr>
              <a:t>14</a:t>
            </a:fld>
            <a:endParaRPr lang="en-US" altLang="en-US" sz="120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defTabSz="931863">
              <a:buClr>
                <a:srgbClr val="000000"/>
              </a:buClr>
              <a:buFont typeface="Arial" charset="0"/>
              <a:buNone/>
            </a:pPr>
            <a:fld id="{9A554829-1125-4DC1-ACDE-BFF64D5DB8D6}" type="slidenum">
              <a:rPr lang="en-US" altLang="en-US" sz="1200">
                <a:solidFill>
                  <a:schemeClr val="tx1"/>
                </a:solidFill>
              </a:rPr>
              <a:pPr defTabSz="931863">
                <a:buClr>
                  <a:srgbClr val="000000"/>
                </a:buClr>
                <a:buFont typeface="Arial" charset="0"/>
                <a:buNone/>
              </a:pPr>
              <a:t>61</a:t>
            </a:fld>
            <a:endParaRPr lang="en-US" altLang="en-US" sz="1200">
              <a:solidFill>
                <a:schemeClr val="tx1"/>
              </a:solidFill>
            </a:endParaRPr>
          </a:p>
        </p:txBody>
      </p:sp>
      <p:sp>
        <p:nvSpPr>
          <p:cNvPr id="90114" name="Rectangle 2"/>
          <p:cNvSpPr>
            <a:spLocks noGrp="1" noRot="1" noChangeAspect="1" noChangeArrowheads="1" noTextEdit="1"/>
          </p:cNvSpPr>
          <p:nvPr>
            <p:ph type="sldImg"/>
          </p:nvPr>
        </p:nvSpPr>
        <p:spPr>
          <a:ln>
            <a:headEnd/>
            <a:tailEnd/>
          </a:ln>
        </p:spPr>
      </p:sp>
      <p:sp>
        <p:nvSpPr>
          <p:cNvPr id="90115" name="Rectangle 3"/>
          <p:cNvSpPr txBox="1">
            <a:spLocks noGrp="1" noChangeArrowheads="1"/>
          </p:cNvSpPr>
          <p:nvPr>
            <p:ph type="body" idx="1"/>
          </p:nvPr>
        </p:nvSpPr>
        <p:spPr/>
        <p:txBody>
          <a:bodyPr/>
          <a:lstStyle/>
          <a:p>
            <a:pPr eaLnBrk="1" hangingPunct="1">
              <a:buSzPts val="1100"/>
              <a:buFont typeface="Arial" charset="0"/>
              <a:buChar char="●"/>
            </a:pPr>
            <a:endParaRPr lang="en-US" altLang="en-US" sz="1100"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56"/>
          <p:cNvSpPr>
            <a:spLocks noGrp="1" noRot="1" noChangeAspect="1"/>
          </p:cNvSpPr>
          <p:nvPr>
            <p:ph type="sldImg" idx="2"/>
          </p:nvPr>
        </p:nvSpPr>
        <p:spPr>
          <a:ln>
            <a:miter lim="800000"/>
            <a:headEnd/>
            <a:tailEnd/>
          </a:ln>
        </p:spPr>
      </p:sp>
      <p:sp>
        <p:nvSpPr>
          <p:cNvPr id="18434" name="Shape 57"/>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Shape 61"/>
          <p:cNvSpPr>
            <a:spLocks noGrp="1" noRot="1" noChangeAspect="1"/>
          </p:cNvSpPr>
          <p:nvPr>
            <p:ph type="sldImg" idx="2"/>
          </p:nvPr>
        </p:nvSpPr>
        <p:spPr>
          <a:ln>
            <a:miter lim="800000"/>
            <a:headEnd/>
            <a:tailEnd/>
          </a:ln>
        </p:spPr>
      </p:sp>
      <p:sp>
        <p:nvSpPr>
          <p:cNvPr id="20482" name="Shape 62"/>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Shape 66"/>
          <p:cNvSpPr>
            <a:spLocks noGrp="1" noRot="1" noChangeAspect="1"/>
          </p:cNvSpPr>
          <p:nvPr>
            <p:ph type="sldImg" idx="2"/>
          </p:nvPr>
        </p:nvSpPr>
        <p:spPr>
          <a:ln>
            <a:miter lim="800000"/>
            <a:headEnd/>
            <a:tailEnd/>
          </a:ln>
        </p:spPr>
      </p:sp>
      <p:sp>
        <p:nvSpPr>
          <p:cNvPr id="22530" name="Shape 67"/>
          <p:cNvSpPr txBox="1">
            <a:spLocks noGrp="1"/>
          </p:cNvSpPr>
          <p:nvPr>
            <p:ph type="body" idx="1"/>
          </p:nvPr>
        </p:nvSpPr>
        <p:spPr>
          <a:ln/>
        </p:spPr>
        <p:txBody>
          <a:bodyPr/>
          <a:lstStyle/>
          <a:p>
            <a:pPr marL="0" indent="0" eaLnBrk="1" hangingPunct="1">
              <a:buSzPts val="1100"/>
            </a:pPr>
            <a:r>
              <a:rPr lang="en-US" sz="1100" smtClean="0">
                <a:latin typeface="Arial" charset="0"/>
                <a:cs typeface="Arial" charset="0"/>
              </a:rPr>
              <a:t>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72"/>
          <p:cNvSpPr>
            <a:spLocks noGrp="1" noRot="1" noChangeAspect="1"/>
          </p:cNvSpPr>
          <p:nvPr>
            <p:ph type="sldImg" idx="2"/>
          </p:nvPr>
        </p:nvSpPr>
        <p:spPr>
          <a:ln>
            <a:miter lim="800000"/>
            <a:headEnd/>
            <a:tailEnd/>
          </a:ln>
        </p:spPr>
      </p:sp>
      <p:sp>
        <p:nvSpPr>
          <p:cNvPr id="24578" name="Shape 73"/>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Shape 78"/>
          <p:cNvSpPr>
            <a:spLocks noGrp="1" noRot="1" noChangeAspect="1"/>
          </p:cNvSpPr>
          <p:nvPr>
            <p:ph type="sldImg" idx="2"/>
          </p:nvPr>
        </p:nvSpPr>
        <p:spPr>
          <a:ln>
            <a:miter lim="800000"/>
            <a:headEnd/>
            <a:tailEnd/>
          </a:ln>
        </p:spPr>
      </p:sp>
      <p:sp>
        <p:nvSpPr>
          <p:cNvPr id="26626" name="Shape 79"/>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Shape 84"/>
          <p:cNvSpPr>
            <a:spLocks noGrp="1" noRot="1" noChangeAspect="1"/>
          </p:cNvSpPr>
          <p:nvPr>
            <p:ph type="sldImg" idx="2"/>
          </p:nvPr>
        </p:nvSpPr>
        <p:spPr>
          <a:ln>
            <a:miter lim="800000"/>
            <a:headEnd/>
            <a:tailEnd/>
          </a:ln>
        </p:spPr>
      </p:sp>
      <p:sp>
        <p:nvSpPr>
          <p:cNvPr id="28674" name="Shape 85"/>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Shape 90"/>
          <p:cNvSpPr>
            <a:spLocks noGrp="1" noRot="1" noChangeAspect="1"/>
          </p:cNvSpPr>
          <p:nvPr>
            <p:ph type="sldImg" idx="2"/>
          </p:nvPr>
        </p:nvSpPr>
        <p:spPr>
          <a:ln>
            <a:miter lim="800000"/>
            <a:headEnd/>
            <a:tailEnd/>
          </a:ln>
        </p:spPr>
      </p:sp>
      <p:sp>
        <p:nvSpPr>
          <p:cNvPr id="30722" name="Shape 91"/>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defTabSz="931863">
              <a:buClr>
                <a:srgbClr val="000000"/>
              </a:buClr>
              <a:buFont typeface="Arial" charset="0"/>
              <a:buNone/>
            </a:pPr>
            <a:fld id="{2AF2D9D1-3207-42AD-BD23-FAA2E49C0DB9}" type="slidenum">
              <a:rPr lang="en-US" altLang="en-US" sz="1200">
                <a:solidFill>
                  <a:schemeClr val="tx1"/>
                </a:solidFill>
              </a:rPr>
              <a:pPr defTabSz="931863">
                <a:buClr>
                  <a:srgbClr val="000000"/>
                </a:buClr>
                <a:buFont typeface="Arial" charset="0"/>
                <a:buNone/>
              </a:pPr>
              <a:t>9</a:t>
            </a:fld>
            <a:endParaRPr lang="en-US" altLang="en-US" sz="1200">
              <a:solidFill>
                <a:schemeClr val="tx1"/>
              </a:solidFill>
            </a:endParaRPr>
          </a:p>
        </p:txBody>
      </p:sp>
      <p:sp>
        <p:nvSpPr>
          <p:cNvPr id="32770" name="Rectangle 2"/>
          <p:cNvSpPr>
            <a:spLocks noGrp="1" noRot="1" noChangeAspect="1" noChangeArrowheads="1" noTextEdit="1"/>
          </p:cNvSpPr>
          <p:nvPr>
            <p:ph type="sldImg"/>
          </p:nvPr>
        </p:nvSpPr>
        <p:spPr>
          <a:ln>
            <a:headEnd/>
            <a:tailEnd/>
          </a:ln>
        </p:spPr>
      </p:sp>
      <p:sp>
        <p:nvSpPr>
          <p:cNvPr id="32771" name="Rectangle 3"/>
          <p:cNvSpPr txBox="1">
            <a:spLocks noGrp="1" noChangeArrowheads="1"/>
          </p:cNvSpPr>
          <p:nvPr>
            <p:ph type="body" idx="1"/>
          </p:nvPr>
        </p:nvSpPr>
        <p:spPr/>
        <p:txBody>
          <a:bodyPr/>
          <a:lstStyle/>
          <a:p>
            <a:pPr eaLnBrk="1" hangingPunct="1">
              <a:buSzPts val="1100"/>
              <a:buFont typeface="Arial" charset="0"/>
              <a:buChar char="●"/>
            </a:pPr>
            <a:endParaRPr lang="en-US" altLang="en-US" sz="110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anchor="b"/>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Shape 8"/>
          <p:cNvSpPr txBox="1">
            <a:spLocks noGrp="1"/>
          </p:cNvSpPr>
          <p:nvPr>
            <p:ph type="sldNum" idx="13"/>
          </p:nvPr>
        </p:nvSpPr>
        <p:spPr>
          <a:ln/>
        </p:spPr>
        <p:txBody>
          <a:bodyPr/>
          <a:lstStyle>
            <a:lvl1pPr>
              <a:defRPr/>
            </a:lvl1pPr>
          </a:lstStyle>
          <a:p>
            <a:fld id="{F07C8AC2-4B12-4FB0-8258-196A3021328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anchor="b"/>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Shape 8"/>
          <p:cNvSpPr txBox="1">
            <a:spLocks noGrp="1"/>
          </p:cNvSpPr>
          <p:nvPr>
            <p:ph type="sldNum" idx="13"/>
          </p:nvPr>
        </p:nvSpPr>
        <p:spPr>
          <a:ln/>
        </p:spPr>
        <p:txBody>
          <a:bodyPr/>
          <a:lstStyle>
            <a:lvl1pPr>
              <a:defRPr/>
            </a:lvl1pPr>
          </a:lstStyle>
          <a:p>
            <a:fld id="{CB3EDE69-51AB-4244-BDB0-F4554BAABE1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Shape 8"/>
          <p:cNvSpPr txBox="1">
            <a:spLocks noGrp="1"/>
          </p:cNvSpPr>
          <p:nvPr>
            <p:ph type="sldNum" idx="13"/>
          </p:nvPr>
        </p:nvSpPr>
        <p:spPr>
          <a:ln/>
        </p:spPr>
        <p:txBody>
          <a:bodyPr/>
          <a:lstStyle>
            <a:lvl1pPr>
              <a:defRPr/>
            </a:lvl1pPr>
          </a:lstStyle>
          <a:p>
            <a:fld id="{B00CC96A-03B9-4DFD-A82C-24B9F1B0323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bwMode="auto">
          <a:xfrm>
            <a:off x="0" y="0"/>
            <a:ext cx="0" cy="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endParaRPr lang="en-US"/>
          </a:p>
        </p:txBody>
      </p:sp>
      <p:sp>
        <p:nvSpPr>
          <p:cNvPr id="5" name="Rectangle 5"/>
          <p:cNvSpPr>
            <a:spLocks noGrp="1" noChangeArrowheads="1"/>
          </p:cNvSpPr>
          <p:nvPr>
            <p:ph type="ftr" sz="quarter" idx="11"/>
          </p:nvPr>
        </p:nvSpPr>
        <p:spPr bwMode="auto">
          <a:xfrm>
            <a:off x="0" y="0"/>
            <a:ext cx="0" cy="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0CE5A67E-1A08-4B36-A197-FC8AB72F105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anchor="ct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Shape 8"/>
          <p:cNvSpPr txBox="1">
            <a:spLocks noGrp="1"/>
          </p:cNvSpPr>
          <p:nvPr>
            <p:ph type="sldNum" idx="13"/>
          </p:nvPr>
        </p:nvSpPr>
        <p:spPr>
          <a:ln/>
        </p:spPr>
        <p:txBody>
          <a:bodyPr/>
          <a:lstStyle>
            <a:lvl1pPr>
              <a:defRPr/>
            </a:lvl1pPr>
          </a:lstStyle>
          <a:p>
            <a:fld id="{D34A3629-FEE8-4324-A8CC-16EE08FDB7A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Shape 8"/>
          <p:cNvSpPr txBox="1">
            <a:spLocks noGrp="1"/>
          </p:cNvSpPr>
          <p:nvPr>
            <p:ph type="sldNum" idx="13"/>
          </p:nvPr>
        </p:nvSpPr>
        <p:spPr>
          <a:ln/>
        </p:spPr>
        <p:txBody>
          <a:bodyPr/>
          <a:lstStyle>
            <a:lvl1pPr>
              <a:defRPr/>
            </a:lvl1pPr>
          </a:lstStyle>
          <a:p>
            <a:fld id="{8BA7751C-5EFD-4944-94B6-EAF3AA23EF0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Shape 8"/>
          <p:cNvSpPr txBox="1">
            <a:spLocks noGrp="1"/>
          </p:cNvSpPr>
          <p:nvPr>
            <p:ph type="sldNum" idx="13"/>
          </p:nvPr>
        </p:nvSpPr>
        <p:spPr>
          <a:ln/>
        </p:spPr>
        <p:txBody>
          <a:bodyPr/>
          <a:lstStyle>
            <a:lvl1pPr>
              <a:defRPr/>
            </a:lvl1pPr>
          </a:lstStyle>
          <a:p>
            <a:fld id="{8856E408-B55E-4FB5-A091-99523A6CEFE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Shape 8"/>
          <p:cNvSpPr txBox="1">
            <a:spLocks noGrp="1"/>
          </p:cNvSpPr>
          <p:nvPr>
            <p:ph type="sldNum" idx="13"/>
          </p:nvPr>
        </p:nvSpPr>
        <p:spPr>
          <a:ln/>
        </p:spPr>
        <p:txBody>
          <a:bodyPr/>
          <a:lstStyle>
            <a:lvl1pPr>
              <a:defRPr/>
            </a:lvl1pPr>
          </a:lstStyle>
          <a:p>
            <a:fld id="{F4991783-075C-472D-B809-9DC7EC8009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anchor="b"/>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Shape 8"/>
          <p:cNvSpPr txBox="1">
            <a:spLocks noGrp="1"/>
          </p:cNvSpPr>
          <p:nvPr>
            <p:ph type="sldNum" idx="13"/>
          </p:nvPr>
        </p:nvSpPr>
        <p:spPr>
          <a:ln/>
        </p:spPr>
        <p:txBody>
          <a:bodyPr/>
          <a:lstStyle>
            <a:lvl1pPr>
              <a:defRPr/>
            </a:lvl1pPr>
          </a:lstStyle>
          <a:p>
            <a:fld id="{D7FAFD9F-B110-4ABA-AD19-2E88AFF8A63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anchor="ct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Shape 8"/>
          <p:cNvSpPr txBox="1">
            <a:spLocks noGrp="1"/>
          </p:cNvSpPr>
          <p:nvPr>
            <p:ph type="sldNum" idx="13"/>
          </p:nvPr>
        </p:nvSpPr>
        <p:spPr>
          <a:ln/>
        </p:spPr>
        <p:txBody>
          <a:bodyPr/>
          <a:lstStyle>
            <a:lvl1pPr>
              <a:defRPr/>
            </a:lvl1pPr>
          </a:lstStyle>
          <a:p>
            <a:fld id="{0A3F3C95-DB03-44E1-976C-0E0716B98DA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5" name="Shape 36"/>
          <p:cNvSpPr>
            <a:spLocks noChangeArrowheads="1"/>
          </p:cNvSpPr>
          <p:nvPr/>
        </p:nvSpPr>
        <p:spPr bwMode="auto">
          <a:xfrm>
            <a:off x="4572000" y="0"/>
            <a:ext cx="4572000" cy="5143500"/>
          </a:xfrm>
          <a:prstGeom prst="rect">
            <a:avLst/>
          </a:prstGeom>
          <a:solidFill>
            <a:schemeClr val="tx2"/>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7" name="Shape 37"/>
          <p:cNvSpPr txBox="1">
            <a:spLocks noGrp="1"/>
          </p:cNvSpPr>
          <p:nvPr>
            <p:ph type="title"/>
          </p:nvPr>
        </p:nvSpPr>
        <p:spPr>
          <a:xfrm>
            <a:off x="265500" y="1233175"/>
            <a:ext cx="4045200" cy="1482300"/>
          </a:xfrm>
          <a:prstGeom prst="rect">
            <a:avLst/>
          </a:prstGeom>
        </p:spPr>
        <p:txBody>
          <a:bodyPr spcFirstLastPara="1" anchor="b"/>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anchor="ct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Shape 40"/>
          <p:cNvSpPr txBox="1">
            <a:spLocks noGrp="1"/>
          </p:cNvSpPr>
          <p:nvPr>
            <p:ph type="sldNum" idx="10"/>
          </p:nvPr>
        </p:nvSpPr>
        <p:spPr/>
        <p:txBody>
          <a:bodyPr/>
          <a:lstStyle>
            <a:lvl1pPr>
              <a:defRPr/>
            </a:lvl1pPr>
          </a:lstStyle>
          <a:p>
            <a:fld id="{71EF6629-6EEB-4000-837F-1E3ED6E509F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anchor="ctr"/>
          <a:lstStyle>
            <a:lvl1pPr marL="457200" lvl="0" indent="-228600">
              <a:lnSpc>
                <a:spcPct val="100000"/>
              </a:lnSpc>
              <a:spcBef>
                <a:spcPts val="0"/>
              </a:spcBef>
              <a:spcAft>
                <a:spcPts val="0"/>
              </a:spcAft>
              <a:buSzPts val="1800"/>
              <a:buNone/>
              <a:defRPr/>
            </a:lvl1pPr>
          </a:lstStyle>
          <a:p>
            <a:endParaRPr/>
          </a:p>
        </p:txBody>
      </p:sp>
      <p:sp>
        <p:nvSpPr>
          <p:cNvPr id="3" name="Shape 8"/>
          <p:cNvSpPr txBox="1">
            <a:spLocks noGrp="1"/>
          </p:cNvSpPr>
          <p:nvPr>
            <p:ph type="sldNum" idx="13"/>
          </p:nvPr>
        </p:nvSpPr>
        <p:spPr>
          <a:ln/>
        </p:spPr>
        <p:txBody>
          <a:bodyPr/>
          <a:lstStyle>
            <a:lvl1pPr>
              <a:defRPr/>
            </a:lvl1pPr>
          </a:lstStyle>
          <a:p>
            <a:fld id="{3917988E-F186-41F9-9841-3AE0B46FDCB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311150" y="444500"/>
            <a:ext cx="8521700" cy="5730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
        <p:nvSpPr>
          <p:cNvPr id="1027" name="Shape 7"/>
          <p:cNvSpPr txBox="1">
            <a:spLocks noGrp="1"/>
          </p:cNvSpPr>
          <p:nvPr>
            <p:ph type="body" idx="1"/>
          </p:nvPr>
        </p:nvSpPr>
        <p:spPr bwMode="auto">
          <a:xfrm>
            <a:off x="311150" y="1152525"/>
            <a:ext cx="8521700" cy="34163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
        <p:nvSpPr>
          <p:cNvPr id="1028" name="Shape 8"/>
          <p:cNvSpPr txBox="1">
            <a:spLocks noGrp="1"/>
          </p:cNvSpPr>
          <p:nvPr>
            <p:ph type="sldNum" idx="12"/>
          </p:nvPr>
        </p:nvSpPr>
        <p:spPr bwMode="auto">
          <a:xfrm>
            <a:off x="8472488" y="4662488"/>
            <a:ext cx="549275" cy="3937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595959"/>
                </a:solidFill>
              </a:defRPr>
            </a:lvl1pPr>
          </a:lstStyle>
          <a:p>
            <a:fld id="{1BE6F1E3-54D0-429D-A0EA-0F7ACA4ACF78}" type="slidenum">
              <a:rPr lang="en-US"/>
              <a:pPr/>
              <a:t>‹#›</a:t>
            </a:fld>
            <a:endParaRPr lang="en-US"/>
          </a:p>
        </p:txBody>
      </p:sp>
    </p:spTree>
  </p:cSld>
  <p:clrMap bg1="lt1" tx1="dk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72" r:id="rId8"/>
    <p:sldLayoutId id="2147483664" r:id="rId9"/>
    <p:sldLayoutId id="2147483663" r:id="rId10"/>
    <p:sldLayoutId id="2147483662" r:id="rId11"/>
    <p:sldLayoutId id="2147483673"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32.xml"/><Relationship Id="rId18" Type="http://schemas.openxmlformats.org/officeDocument/2006/relationships/slide" Target="slide42.xml"/><Relationship Id="rId26" Type="http://schemas.openxmlformats.org/officeDocument/2006/relationships/slide" Target="slide58.xml"/><Relationship Id="rId3" Type="http://schemas.openxmlformats.org/officeDocument/2006/relationships/slide" Target="slide12.xml"/><Relationship Id="rId21" Type="http://schemas.openxmlformats.org/officeDocument/2006/relationships/slide" Target="slide48.xml"/><Relationship Id="rId7" Type="http://schemas.openxmlformats.org/officeDocument/2006/relationships/slide" Target="slide20.xml"/><Relationship Id="rId12" Type="http://schemas.openxmlformats.org/officeDocument/2006/relationships/slide" Target="slide30.xml"/><Relationship Id="rId17" Type="http://schemas.openxmlformats.org/officeDocument/2006/relationships/slide" Target="slide40.xml"/><Relationship Id="rId25" Type="http://schemas.openxmlformats.org/officeDocument/2006/relationships/slide" Target="slide56.xml"/><Relationship Id="rId2" Type="http://schemas.openxmlformats.org/officeDocument/2006/relationships/notesSlide" Target="../notesSlides/notesSlide10.xml"/><Relationship Id="rId16" Type="http://schemas.openxmlformats.org/officeDocument/2006/relationships/slide" Target="slide38.xml"/><Relationship Id="rId20" Type="http://schemas.openxmlformats.org/officeDocument/2006/relationships/slide" Target="slide46.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slide" Target="slide28.xml"/><Relationship Id="rId24" Type="http://schemas.openxmlformats.org/officeDocument/2006/relationships/slide" Target="slide54.xml"/><Relationship Id="rId5" Type="http://schemas.openxmlformats.org/officeDocument/2006/relationships/slide" Target="slide16.xml"/><Relationship Id="rId15" Type="http://schemas.openxmlformats.org/officeDocument/2006/relationships/slide" Target="slide36.xml"/><Relationship Id="rId23" Type="http://schemas.openxmlformats.org/officeDocument/2006/relationships/slide" Target="slide52.xml"/><Relationship Id="rId10" Type="http://schemas.openxmlformats.org/officeDocument/2006/relationships/slide" Target="slide26.xml"/><Relationship Id="rId19" Type="http://schemas.openxmlformats.org/officeDocument/2006/relationships/slide" Target="slide44.xml"/><Relationship Id="rId4" Type="http://schemas.openxmlformats.org/officeDocument/2006/relationships/slide" Target="slide14.xml"/><Relationship Id="rId9" Type="http://schemas.openxmlformats.org/officeDocument/2006/relationships/slide" Target="slide24.xml"/><Relationship Id="rId14" Type="http://schemas.openxmlformats.org/officeDocument/2006/relationships/slide" Target="slide34.xml"/><Relationship Id="rId22" Type="http://schemas.openxmlformats.org/officeDocument/2006/relationships/slide" Target="slide50.xml"/><Relationship Id="rId27" Type="http://schemas.openxmlformats.org/officeDocument/2006/relationships/slide" Target="slide60.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www.reviewofreligions.org/11625/qadian-a-sacred-place-of-spiritual-birth-and-brotherhood-for-the-ahmadiyya-muslim-community/" TargetMode="External"/><Relationship Id="rId4" Type="http://schemas.openxmlformats.org/officeDocument/2006/relationships/hyperlink" Target="http://www.alislam.org/library/links/00000185.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Shape 54"/>
          <p:cNvPicPr preferRelativeResize="0">
            <a:picLocks noChangeAspect="1" noChangeArrowheads="1"/>
          </p:cNvPicPr>
          <p:nvPr/>
        </p:nvPicPr>
        <p:blipFill>
          <a:blip r:embed="rId3"/>
          <a:srcRect/>
          <a:stretch>
            <a:fillRect/>
          </a:stretch>
        </p:blipFill>
        <p:spPr bwMode="auto">
          <a:xfrm>
            <a:off x="152400" y="169863"/>
            <a:ext cx="8599488" cy="48387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2">
            <a:hlinkClick r:id="rId2" action="ppaction://hlinksldjump"/>
            <a:extLst>
              <a:ext uri="{FF2B5EF4-FFF2-40B4-BE49-F238E27FC236}"/>
            </a:extLst>
          </p:cNvPr>
          <p:cNvSpPr txBox="1">
            <a:spLocks noChangeArrowheads="1"/>
          </p:cNvSpPr>
          <p:nvPr/>
        </p:nvSpPr>
        <p:spPr bwMode="auto">
          <a:xfrm>
            <a:off x="7461250" y="4837113"/>
            <a:ext cx="685800" cy="612775"/>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33794" name="Picture 14" descr="C:\Users\yasir_mirza\Pictures\Microsoft Clip Organizer\j0432678.png"/>
          <p:cNvPicPr>
            <a:picLocks noChangeAspect="1" noChangeArrowheads="1"/>
          </p:cNvPicPr>
          <p:nvPr/>
        </p:nvPicPr>
        <p:blipFill>
          <a:blip r:embed="rId3"/>
          <a:srcRect/>
          <a:stretch>
            <a:fillRect/>
          </a:stretch>
        </p:blipFill>
        <p:spPr bwMode="auto">
          <a:xfrm>
            <a:off x="6862763" y="3844925"/>
            <a:ext cx="666750" cy="668338"/>
          </a:xfrm>
          <a:prstGeom prst="rect">
            <a:avLst/>
          </a:prstGeom>
          <a:noFill/>
          <a:ln w="9525">
            <a:noFill/>
            <a:miter lim="800000"/>
            <a:headEnd/>
            <a:tailEnd/>
          </a:ln>
        </p:spPr>
      </p:pic>
      <p:sp>
        <p:nvSpPr>
          <p:cNvPr id="2" name="Rectangle 1">
            <a:extLst>
              <a:ext uri="{FF2B5EF4-FFF2-40B4-BE49-F238E27FC236}"/>
            </a:extLst>
          </p:cNvPr>
          <p:cNvSpPr/>
          <p:nvPr/>
        </p:nvSpPr>
        <p:spPr>
          <a:xfrm>
            <a:off x="768350" y="800100"/>
            <a:ext cx="8001000" cy="3713163"/>
          </a:xfrm>
          <a:prstGeom prst="rect">
            <a:avLst/>
          </a:prstGeom>
        </p:spPr>
        <p:txBody>
          <a:bodyPr>
            <a:spAutoFit/>
          </a:bodyPr>
          <a:lstStyle/>
          <a:p>
            <a:pPr fontAlgn="auto">
              <a:lnSpc>
                <a:spcPct val="150000"/>
              </a:lnSpc>
              <a:spcBef>
                <a:spcPct val="20000"/>
              </a:spcBef>
              <a:spcAft>
                <a:spcPts val="0"/>
              </a:spcAft>
              <a:buClr>
                <a:srgbClr val="000000"/>
              </a:buClr>
              <a:buFont typeface="Arial" panose="020B0604020202020204" pitchFamily="34" charset="0"/>
              <a:buChar char="•"/>
              <a:defRPr/>
            </a:pPr>
            <a:r>
              <a:rPr lang="en-US" altLang="en-US" sz="2400" kern="0" dirty="0">
                <a:solidFill>
                  <a:schemeClr val="tx1"/>
                </a:solidFill>
                <a:latin typeface="+mj-lt"/>
                <a:ea typeface="Arial"/>
                <a:cs typeface="Arial"/>
                <a:sym typeface="Arial"/>
              </a:rPr>
              <a:t> Each team will have 30 seconds to answer the question.</a:t>
            </a:r>
          </a:p>
          <a:p>
            <a:pPr fontAlgn="auto">
              <a:lnSpc>
                <a:spcPct val="150000"/>
              </a:lnSpc>
              <a:spcBef>
                <a:spcPct val="20000"/>
              </a:spcBef>
              <a:spcAft>
                <a:spcPts val="0"/>
              </a:spcAft>
              <a:buClr>
                <a:srgbClr val="000000"/>
              </a:buClr>
              <a:buFont typeface="Arial" panose="020B0604020202020204" pitchFamily="34" charset="0"/>
              <a:buChar char="•"/>
              <a:defRPr/>
            </a:pPr>
            <a:r>
              <a:rPr lang="en-US" altLang="en-US" sz="2400" kern="0" dirty="0">
                <a:solidFill>
                  <a:schemeClr val="tx1"/>
                </a:solidFill>
                <a:latin typeface="+mj-lt"/>
                <a:ea typeface="Arial"/>
                <a:cs typeface="Arial"/>
                <a:sym typeface="Arial"/>
              </a:rPr>
              <a:t> If a team fails to answer a question, points will be subtracted from their score.</a:t>
            </a:r>
          </a:p>
          <a:p>
            <a:pPr fontAlgn="auto">
              <a:lnSpc>
                <a:spcPct val="150000"/>
              </a:lnSpc>
              <a:spcBef>
                <a:spcPct val="20000"/>
              </a:spcBef>
              <a:spcAft>
                <a:spcPts val="0"/>
              </a:spcAft>
              <a:buClr>
                <a:srgbClr val="000000"/>
              </a:buClr>
              <a:buFont typeface="Arial" panose="020B0604020202020204" pitchFamily="34" charset="0"/>
              <a:buChar char="•"/>
              <a:defRPr/>
            </a:pPr>
            <a:r>
              <a:rPr lang="en-US" altLang="en-US" sz="2400" kern="0" dirty="0">
                <a:solidFill>
                  <a:schemeClr val="tx1"/>
                </a:solidFill>
                <a:latin typeface="+mj-lt"/>
                <a:ea typeface="Arial"/>
                <a:cs typeface="Arial"/>
                <a:sym typeface="Arial"/>
              </a:rPr>
              <a:t> Partial answers will not be accepted.</a:t>
            </a:r>
          </a:p>
          <a:p>
            <a:pPr fontAlgn="auto">
              <a:lnSpc>
                <a:spcPct val="150000"/>
              </a:lnSpc>
              <a:spcBef>
                <a:spcPct val="20000"/>
              </a:spcBef>
              <a:spcAft>
                <a:spcPts val="0"/>
              </a:spcAft>
              <a:buClr>
                <a:srgbClr val="000000"/>
              </a:buClr>
              <a:buFont typeface="Arial" panose="020B0604020202020204" pitchFamily="34" charset="0"/>
              <a:buChar char="•"/>
              <a:defRPr/>
            </a:pPr>
            <a:r>
              <a:rPr lang="en-US" altLang="en-US" sz="2400" kern="0" dirty="0">
                <a:solidFill>
                  <a:schemeClr val="tx1"/>
                </a:solidFill>
                <a:latin typeface="+mj-lt"/>
                <a:ea typeface="Arial"/>
                <a:cs typeface="Arial"/>
                <a:sym typeface="Arial"/>
              </a:rPr>
              <a:t> Click on this icon to show the answer</a:t>
            </a:r>
          </a:p>
          <a:p>
            <a:pPr fontAlgn="auto">
              <a:lnSpc>
                <a:spcPct val="150000"/>
              </a:lnSpc>
              <a:spcBef>
                <a:spcPct val="20000"/>
              </a:spcBef>
              <a:spcAft>
                <a:spcPts val="0"/>
              </a:spcAft>
              <a:buClr>
                <a:srgbClr val="000000"/>
              </a:buClr>
              <a:buFont typeface="Arial" panose="020B0604020202020204" pitchFamily="34" charset="0"/>
              <a:buChar char="•"/>
              <a:defRPr/>
            </a:pPr>
            <a:r>
              <a:rPr lang="en-US" altLang="en-US" sz="2400" kern="0" dirty="0">
                <a:solidFill>
                  <a:schemeClr val="tx1"/>
                </a:solidFill>
                <a:latin typeface="+mj-lt"/>
                <a:ea typeface="Arial"/>
                <a:cs typeface="Arial"/>
                <a:sym typeface="Arial"/>
              </a:rPr>
              <a:t> Click on this icon to go to Home screen</a:t>
            </a:r>
          </a:p>
        </p:txBody>
      </p:sp>
      <p:sp>
        <p:nvSpPr>
          <p:cNvPr id="3" name="Rectangle 2">
            <a:extLst>
              <a:ext uri="{FF2B5EF4-FFF2-40B4-BE49-F238E27FC236}"/>
            </a:extLst>
          </p:cNvPr>
          <p:cNvSpPr/>
          <p:nvPr/>
        </p:nvSpPr>
        <p:spPr>
          <a:xfrm>
            <a:off x="3889375" y="153988"/>
            <a:ext cx="1365250" cy="646112"/>
          </a:xfrm>
          <a:prstGeom prst="rect">
            <a:avLst/>
          </a:prstGeom>
        </p:spPr>
        <p:txBody>
          <a:bodyPr wrap="none">
            <a:spAutoFit/>
          </a:bodyPr>
          <a:lstStyle/>
          <a:p>
            <a:pPr fontAlgn="auto">
              <a:spcBef>
                <a:spcPts val="0"/>
              </a:spcBef>
              <a:spcAft>
                <a:spcPts val="0"/>
              </a:spcAft>
              <a:buClr>
                <a:srgbClr val="000000"/>
              </a:buClr>
              <a:buFont typeface="Arial"/>
              <a:buNone/>
              <a:defRPr/>
            </a:pPr>
            <a:r>
              <a:rPr lang="en-US" altLang="en-US" sz="3600" kern="0" dirty="0">
                <a:solidFill>
                  <a:schemeClr val="tx1"/>
                </a:solidFill>
                <a:latin typeface="+mj-lt"/>
                <a:ea typeface="Arial"/>
                <a:cs typeface="Arial"/>
                <a:sym typeface="Arial"/>
              </a:rPr>
              <a:t>Rules</a:t>
            </a:r>
            <a:endParaRPr lang="en-US" sz="3600" kern="0" dirty="0">
              <a:solidFill>
                <a:schemeClr val="tx1"/>
              </a:solidFill>
              <a:latin typeface="+mj-lt"/>
              <a:ea typeface="Arial"/>
              <a:cs typeface="Arial"/>
              <a:sym typeface="Arial"/>
            </a:endParaRPr>
          </a:p>
        </p:txBody>
      </p:sp>
      <p:pic>
        <p:nvPicPr>
          <p:cNvPr id="33797" name="Picture 13" descr="C:\Users\yasir_mirza\Pictures\Microsoft Clip Organizer\j0433797.png"/>
          <p:cNvPicPr>
            <a:picLocks noChangeAspect="1" noChangeArrowheads="1"/>
          </p:cNvPicPr>
          <p:nvPr/>
        </p:nvPicPr>
        <p:blipFill>
          <a:blip r:embed="rId4"/>
          <a:srcRect/>
          <a:stretch>
            <a:fillRect/>
          </a:stretch>
        </p:blipFill>
        <p:spPr bwMode="auto">
          <a:xfrm>
            <a:off x="6299200" y="3313113"/>
            <a:ext cx="666750" cy="666750"/>
          </a:xfrm>
          <a:prstGeom prst="rect">
            <a:avLst/>
          </a:prstGeom>
          <a:noFill/>
          <a:ln w="9525">
            <a:noFill/>
            <a:miter lim="800000"/>
            <a:headEnd/>
            <a:tailEnd/>
          </a:ln>
        </p:spPr>
      </p:pic>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extLst>
          </p:cNvPr>
          <p:cNvSpPr txBox="1">
            <a:spLocks noChangeAspect="1" noChangeArrowheads="1"/>
          </p:cNvSpPr>
          <p:nvPr/>
        </p:nvSpPr>
        <p:spPr bwMode="auto">
          <a:xfrm>
            <a:off x="1314450" y="87313"/>
            <a:ext cx="1200150" cy="827087"/>
          </a:xfrm>
          <a:prstGeom prst="rect">
            <a:avLst/>
          </a:prstGeom>
          <a:solidFill>
            <a:schemeClr val="tx1"/>
          </a:solidFill>
          <a:ln>
            <a:noFill/>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ct val="50000"/>
              </a:spcBef>
              <a:spcAft>
                <a:spcPts val="0"/>
              </a:spcAft>
              <a:buClr>
                <a:srgbClr val="000000"/>
              </a:buClr>
              <a:buFontTx/>
              <a:buNone/>
              <a:defRPr/>
            </a:pPr>
            <a:endParaRPr lang="en-US" altLang="en-US" sz="1600" kern="0" dirty="0">
              <a:solidFill>
                <a:schemeClr val="bg1"/>
              </a:solidFill>
              <a:latin typeface="Angsana New" panose="02020603050405020304" pitchFamily="18" charset="-34"/>
              <a:ea typeface="Arial"/>
              <a:cs typeface="Arial"/>
              <a:sym typeface="Arial"/>
            </a:endParaRPr>
          </a:p>
          <a:p>
            <a:pPr algn="ctr" fontAlgn="auto">
              <a:spcBef>
                <a:spcPct val="50000"/>
              </a:spcBef>
              <a:spcAft>
                <a:spcPts val="0"/>
              </a:spcAft>
              <a:buClr>
                <a:srgbClr val="000000"/>
              </a:buClr>
              <a:buFontTx/>
              <a:buNone/>
              <a:defRPr/>
            </a:pPr>
            <a:r>
              <a:rPr lang="en-US" altLang="en-US" sz="1600" kern="0" dirty="0">
                <a:solidFill>
                  <a:schemeClr val="bg1"/>
                </a:solidFill>
                <a:latin typeface="+mj-lt"/>
                <a:ea typeface="Arial"/>
                <a:cs typeface="Arial"/>
                <a:sym typeface="Arial"/>
              </a:rPr>
              <a:t>Life of Holy Prophet </a:t>
            </a:r>
            <a:r>
              <a:rPr lang="en-US" altLang="en-US" sz="1600" kern="0" baseline="30000" dirty="0">
                <a:solidFill>
                  <a:schemeClr val="bg1"/>
                </a:solidFill>
                <a:latin typeface="+mj-lt"/>
                <a:ea typeface="Arial"/>
                <a:cs typeface="Arial"/>
                <a:sym typeface="Arial"/>
              </a:rPr>
              <a:t>(</a:t>
            </a:r>
            <a:r>
              <a:rPr lang="en-US" altLang="en-US" sz="1600" kern="0" baseline="30000" dirty="0" err="1">
                <a:solidFill>
                  <a:schemeClr val="bg1"/>
                </a:solidFill>
                <a:latin typeface="+mj-lt"/>
                <a:ea typeface="Arial"/>
                <a:cs typeface="Arial"/>
                <a:sym typeface="Arial"/>
              </a:rPr>
              <a:t>sa</a:t>
            </a:r>
            <a:r>
              <a:rPr lang="en-US" altLang="en-US" sz="1600" kern="0" baseline="30000" dirty="0">
                <a:solidFill>
                  <a:schemeClr val="bg1"/>
                </a:solidFill>
                <a:latin typeface="+mj-lt"/>
                <a:ea typeface="Arial"/>
                <a:cs typeface="Arial"/>
                <a:sym typeface="Arial"/>
              </a:rPr>
              <a:t>)</a:t>
            </a:r>
          </a:p>
          <a:p>
            <a:pPr algn="ctr" fontAlgn="auto">
              <a:spcBef>
                <a:spcPct val="50000"/>
              </a:spcBef>
              <a:spcAft>
                <a:spcPts val="0"/>
              </a:spcAft>
              <a:buClr>
                <a:srgbClr val="000000"/>
              </a:buClr>
              <a:buFontTx/>
              <a:buNone/>
              <a:defRPr/>
            </a:pPr>
            <a:endParaRPr lang="en-US" altLang="en-US" sz="1600" kern="0" dirty="0">
              <a:solidFill>
                <a:schemeClr val="bg1"/>
              </a:solidFill>
              <a:latin typeface="Angsana New" panose="02020603050405020304" pitchFamily="18" charset="-34"/>
              <a:ea typeface="Arial"/>
              <a:cs typeface="Arial"/>
              <a:sym typeface="Arial"/>
            </a:endParaRPr>
          </a:p>
        </p:txBody>
      </p:sp>
      <p:sp>
        <p:nvSpPr>
          <p:cNvPr id="9219" name="Text Box 3">
            <a:extLst>
              <a:ext uri="{FF2B5EF4-FFF2-40B4-BE49-F238E27FC236}"/>
            </a:extLst>
          </p:cNvPr>
          <p:cNvSpPr txBox="1">
            <a:spLocks noChangeArrowheads="1"/>
          </p:cNvSpPr>
          <p:nvPr/>
        </p:nvSpPr>
        <p:spPr bwMode="auto">
          <a:xfrm>
            <a:off x="2628900" y="114300"/>
            <a:ext cx="1200150" cy="830263"/>
          </a:xfrm>
          <a:prstGeom prst="rect">
            <a:avLst/>
          </a:prstGeom>
          <a:solidFill>
            <a:schemeClr val="tx1"/>
          </a:solidFill>
          <a:ln>
            <a:noFill/>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ct val="50000"/>
              </a:spcBef>
              <a:spcAft>
                <a:spcPts val="0"/>
              </a:spcAft>
              <a:buClr>
                <a:srgbClr val="000000"/>
              </a:buClr>
              <a:buFontTx/>
              <a:buNone/>
              <a:defRPr/>
            </a:pPr>
            <a:r>
              <a:rPr lang="en-US" altLang="en-US" sz="1400" kern="0" dirty="0">
                <a:solidFill>
                  <a:schemeClr val="bg1"/>
                </a:solidFill>
                <a:latin typeface="+mj-lt"/>
                <a:ea typeface="Arial"/>
                <a:cs typeface="Arial"/>
                <a:sym typeface="Arial"/>
              </a:rPr>
              <a:t>Life of Promised Messiah (as)</a:t>
            </a:r>
          </a:p>
        </p:txBody>
      </p:sp>
      <p:sp>
        <p:nvSpPr>
          <p:cNvPr id="9220" name="Text Box 4">
            <a:extLst>
              <a:ext uri="{FF2B5EF4-FFF2-40B4-BE49-F238E27FC236}"/>
            </a:extLst>
          </p:cNvPr>
          <p:cNvSpPr txBox="1">
            <a:spLocks noChangeArrowheads="1"/>
          </p:cNvSpPr>
          <p:nvPr/>
        </p:nvSpPr>
        <p:spPr bwMode="auto">
          <a:xfrm>
            <a:off x="3951288" y="104775"/>
            <a:ext cx="1192212" cy="830263"/>
          </a:xfrm>
          <a:prstGeom prst="rect">
            <a:avLst/>
          </a:prstGeom>
          <a:solidFill>
            <a:schemeClr val="tx1"/>
          </a:solidFill>
          <a:ln>
            <a:noFill/>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ct val="50000"/>
              </a:spcBef>
              <a:spcAft>
                <a:spcPts val="0"/>
              </a:spcAft>
              <a:buClr>
                <a:srgbClr val="000000"/>
              </a:buClr>
              <a:buFontTx/>
              <a:buNone/>
              <a:defRPr/>
            </a:pPr>
            <a:r>
              <a:rPr lang="en-US" altLang="en-US" sz="1600" kern="0" dirty="0">
                <a:solidFill>
                  <a:schemeClr val="bg1"/>
                </a:solidFill>
                <a:latin typeface="+mj-lt"/>
                <a:ea typeface="Arial"/>
                <a:cs typeface="Arial"/>
                <a:sym typeface="Arial"/>
              </a:rPr>
              <a:t>General Knowledge</a:t>
            </a:r>
            <a:endParaRPr lang="en-US" altLang="en-US" sz="1600" kern="0" baseline="30000" dirty="0">
              <a:solidFill>
                <a:schemeClr val="bg1"/>
              </a:solidFill>
              <a:latin typeface="+mj-lt"/>
              <a:ea typeface="Arial"/>
              <a:cs typeface="Arial"/>
              <a:sym typeface="Arial"/>
            </a:endParaRPr>
          </a:p>
        </p:txBody>
      </p:sp>
      <p:sp>
        <p:nvSpPr>
          <p:cNvPr id="7173" name="Text Box 5">
            <a:extLst>
              <a:ext uri="{FF2B5EF4-FFF2-40B4-BE49-F238E27FC236}"/>
            </a:extLst>
          </p:cNvPr>
          <p:cNvSpPr txBox="1">
            <a:spLocks noChangeArrowheads="1"/>
          </p:cNvSpPr>
          <p:nvPr/>
        </p:nvSpPr>
        <p:spPr bwMode="auto">
          <a:xfrm>
            <a:off x="5243513" y="106363"/>
            <a:ext cx="1257300" cy="830262"/>
          </a:xfrm>
          <a:prstGeom prst="rect">
            <a:avLst/>
          </a:prstGeom>
          <a:solidFill>
            <a:schemeClr val="tx1"/>
          </a:solidFill>
          <a:ln w="9525">
            <a:noFill/>
            <a:miter lim="800000"/>
            <a:headEnd/>
            <a:tailEnd/>
          </a:ln>
          <a:effectLst/>
        </p:spPr>
        <p:txBody>
          <a:bodyPr anchor="ctr"/>
          <a:lstStyle/>
          <a:p>
            <a:pPr algn="ctr" fontAlgn="auto">
              <a:spcBef>
                <a:spcPct val="50000"/>
              </a:spcBef>
              <a:spcAft>
                <a:spcPts val="0"/>
              </a:spcAft>
              <a:buClr>
                <a:srgbClr val="000000"/>
              </a:buClr>
              <a:buFont typeface="Arial"/>
              <a:buNone/>
              <a:defRPr/>
            </a:pPr>
            <a:r>
              <a:rPr lang="en-US" sz="1600" kern="0" dirty="0">
                <a:solidFill>
                  <a:schemeClr val="bg1"/>
                </a:solidFill>
                <a:latin typeface="+mj-lt"/>
                <a:ea typeface="Arial"/>
                <a:cs typeface="+mn-cs"/>
                <a:sym typeface="Arial"/>
              </a:rPr>
              <a:t>Islamic “Golden Age”</a:t>
            </a:r>
            <a:endParaRPr lang="en-US" sz="1600" kern="0" baseline="30000" dirty="0">
              <a:solidFill>
                <a:schemeClr val="bg1"/>
              </a:solidFill>
              <a:latin typeface="+mj-lt"/>
              <a:ea typeface="Arial"/>
              <a:cs typeface="+mn-cs"/>
              <a:sym typeface="Arial"/>
            </a:endParaRPr>
          </a:p>
        </p:txBody>
      </p:sp>
      <p:sp>
        <p:nvSpPr>
          <p:cNvPr id="7176" name="Text Box 8">
            <a:hlinkClick r:id="rId3" action="ppaction://hlinksldjump"/>
          </p:cNvPr>
          <p:cNvSpPr txBox="1">
            <a:spLocks noChangeArrowheads="1"/>
          </p:cNvSpPr>
          <p:nvPr/>
        </p:nvSpPr>
        <p:spPr bwMode="auto">
          <a:xfrm>
            <a:off x="1314450" y="10287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10</a:t>
            </a:r>
          </a:p>
        </p:txBody>
      </p:sp>
      <p:sp>
        <p:nvSpPr>
          <p:cNvPr id="7177" name="Text Box 9">
            <a:hlinkClick r:id="rId4" action="ppaction://hlinksldjump"/>
          </p:cNvPr>
          <p:cNvSpPr txBox="1">
            <a:spLocks noChangeArrowheads="1"/>
          </p:cNvSpPr>
          <p:nvPr/>
        </p:nvSpPr>
        <p:spPr bwMode="auto">
          <a:xfrm>
            <a:off x="1314450" y="18288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20</a:t>
            </a:r>
          </a:p>
        </p:txBody>
      </p:sp>
      <p:sp>
        <p:nvSpPr>
          <p:cNvPr id="7178" name="Text Box 10">
            <a:hlinkClick r:id="rId5" action="ppaction://hlinksldjump"/>
          </p:cNvPr>
          <p:cNvSpPr txBox="1">
            <a:spLocks noChangeArrowheads="1"/>
          </p:cNvSpPr>
          <p:nvPr/>
        </p:nvSpPr>
        <p:spPr bwMode="auto">
          <a:xfrm>
            <a:off x="1314450" y="26289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30</a:t>
            </a:r>
          </a:p>
        </p:txBody>
      </p:sp>
      <p:sp>
        <p:nvSpPr>
          <p:cNvPr id="7179" name="Text Box 11">
            <a:hlinkClick r:id="rId6" action="ppaction://hlinksldjump"/>
          </p:cNvPr>
          <p:cNvSpPr txBox="1">
            <a:spLocks noChangeArrowheads="1"/>
          </p:cNvSpPr>
          <p:nvPr/>
        </p:nvSpPr>
        <p:spPr bwMode="auto">
          <a:xfrm>
            <a:off x="1314450" y="34290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40</a:t>
            </a:r>
          </a:p>
        </p:txBody>
      </p:sp>
      <p:sp>
        <p:nvSpPr>
          <p:cNvPr id="7180" name="Text Box 12">
            <a:hlinkClick r:id="rId7" action="ppaction://hlinksldjump"/>
          </p:cNvPr>
          <p:cNvSpPr txBox="1">
            <a:spLocks noChangeArrowheads="1"/>
          </p:cNvSpPr>
          <p:nvPr/>
        </p:nvSpPr>
        <p:spPr bwMode="auto">
          <a:xfrm>
            <a:off x="1314450" y="42291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50</a:t>
            </a:r>
          </a:p>
        </p:txBody>
      </p:sp>
      <p:sp>
        <p:nvSpPr>
          <p:cNvPr id="7181" name="Text Box 13">
            <a:hlinkClick r:id="rId8" action="ppaction://hlinksldjump"/>
          </p:cNvPr>
          <p:cNvSpPr txBox="1">
            <a:spLocks noChangeArrowheads="1"/>
          </p:cNvSpPr>
          <p:nvPr/>
        </p:nvSpPr>
        <p:spPr bwMode="auto">
          <a:xfrm>
            <a:off x="2628900" y="10287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10</a:t>
            </a:r>
          </a:p>
        </p:txBody>
      </p:sp>
      <p:sp>
        <p:nvSpPr>
          <p:cNvPr id="7182" name="Text Box 14">
            <a:hlinkClick r:id="rId9" action="ppaction://hlinksldjump"/>
          </p:cNvPr>
          <p:cNvSpPr txBox="1">
            <a:spLocks noChangeArrowheads="1"/>
          </p:cNvSpPr>
          <p:nvPr/>
        </p:nvSpPr>
        <p:spPr bwMode="auto">
          <a:xfrm>
            <a:off x="2628900" y="18288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20</a:t>
            </a:r>
          </a:p>
        </p:txBody>
      </p:sp>
      <p:sp>
        <p:nvSpPr>
          <p:cNvPr id="7183" name="Text Box 15">
            <a:hlinkClick r:id="rId10" action="ppaction://hlinksldjump"/>
          </p:cNvPr>
          <p:cNvSpPr txBox="1">
            <a:spLocks noChangeArrowheads="1"/>
          </p:cNvSpPr>
          <p:nvPr/>
        </p:nvSpPr>
        <p:spPr bwMode="auto">
          <a:xfrm>
            <a:off x="2628900" y="26289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30</a:t>
            </a:r>
          </a:p>
        </p:txBody>
      </p:sp>
      <p:sp>
        <p:nvSpPr>
          <p:cNvPr id="7184" name="Text Box 16">
            <a:hlinkClick r:id="rId11" action="ppaction://hlinksldjump"/>
          </p:cNvPr>
          <p:cNvSpPr txBox="1">
            <a:spLocks noChangeArrowheads="1"/>
          </p:cNvSpPr>
          <p:nvPr/>
        </p:nvSpPr>
        <p:spPr bwMode="auto">
          <a:xfrm>
            <a:off x="2628900" y="34290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40</a:t>
            </a:r>
          </a:p>
        </p:txBody>
      </p:sp>
      <p:sp>
        <p:nvSpPr>
          <p:cNvPr id="7185" name="Text Box 17">
            <a:hlinkClick r:id="rId12" action="ppaction://hlinksldjump"/>
          </p:cNvPr>
          <p:cNvSpPr txBox="1">
            <a:spLocks noChangeArrowheads="1"/>
          </p:cNvSpPr>
          <p:nvPr/>
        </p:nvSpPr>
        <p:spPr bwMode="auto">
          <a:xfrm>
            <a:off x="2628900" y="42291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50</a:t>
            </a:r>
          </a:p>
        </p:txBody>
      </p:sp>
      <p:sp>
        <p:nvSpPr>
          <p:cNvPr id="7186" name="Text Box 18">
            <a:hlinkClick r:id="rId13" action="ppaction://hlinksldjump"/>
          </p:cNvPr>
          <p:cNvSpPr txBox="1">
            <a:spLocks noChangeArrowheads="1"/>
          </p:cNvSpPr>
          <p:nvPr/>
        </p:nvSpPr>
        <p:spPr bwMode="auto">
          <a:xfrm>
            <a:off x="3943350" y="10287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10</a:t>
            </a:r>
          </a:p>
        </p:txBody>
      </p:sp>
      <p:sp>
        <p:nvSpPr>
          <p:cNvPr id="7187" name="Text Box 19">
            <a:hlinkClick r:id="rId14" action="ppaction://hlinksldjump"/>
          </p:cNvPr>
          <p:cNvSpPr txBox="1">
            <a:spLocks noChangeArrowheads="1"/>
          </p:cNvSpPr>
          <p:nvPr/>
        </p:nvSpPr>
        <p:spPr bwMode="auto">
          <a:xfrm>
            <a:off x="3943350" y="18288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20</a:t>
            </a:r>
          </a:p>
        </p:txBody>
      </p:sp>
      <p:sp>
        <p:nvSpPr>
          <p:cNvPr id="7188" name="Text Box 20">
            <a:hlinkClick r:id="rId15" action="ppaction://hlinksldjump"/>
          </p:cNvPr>
          <p:cNvSpPr txBox="1">
            <a:spLocks noChangeArrowheads="1"/>
          </p:cNvSpPr>
          <p:nvPr/>
        </p:nvSpPr>
        <p:spPr bwMode="auto">
          <a:xfrm>
            <a:off x="3943350" y="26289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30</a:t>
            </a:r>
          </a:p>
        </p:txBody>
      </p:sp>
      <p:sp>
        <p:nvSpPr>
          <p:cNvPr id="7189" name="Text Box 21">
            <a:hlinkClick r:id="rId16" action="ppaction://hlinksldjump"/>
          </p:cNvPr>
          <p:cNvSpPr txBox="1">
            <a:spLocks noChangeArrowheads="1"/>
          </p:cNvSpPr>
          <p:nvPr/>
        </p:nvSpPr>
        <p:spPr bwMode="auto">
          <a:xfrm>
            <a:off x="3943350" y="34290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40</a:t>
            </a:r>
          </a:p>
        </p:txBody>
      </p:sp>
      <p:sp>
        <p:nvSpPr>
          <p:cNvPr id="7190" name="Text Box 22">
            <a:hlinkClick r:id="rId17" action="ppaction://hlinksldjump"/>
          </p:cNvPr>
          <p:cNvSpPr txBox="1">
            <a:spLocks noChangeArrowheads="1"/>
          </p:cNvSpPr>
          <p:nvPr/>
        </p:nvSpPr>
        <p:spPr bwMode="auto">
          <a:xfrm>
            <a:off x="3943350" y="4229100"/>
            <a:ext cx="1200150" cy="693738"/>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50</a:t>
            </a:r>
          </a:p>
        </p:txBody>
      </p:sp>
      <p:sp>
        <p:nvSpPr>
          <p:cNvPr id="7191" name="Text Box 23">
            <a:hlinkClick r:id="rId18" action="ppaction://hlinksldjump"/>
          </p:cNvPr>
          <p:cNvSpPr txBox="1">
            <a:spLocks noChangeArrowheads="1"/>
          </p:cNvSpPr>
          <p:nvPr/>
        </p:nvSpPr>
        <p:spPr bwMode="auto">
          <a:xfrm>
            <a:off x="5251450" y="1022350"/>
            <a:ext cx="1249363"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10</a:t>
            </a:r>
          </a:p>
        </p:txBody>
      </p:sp>
      <p:sp>
        <p:nvSpPr>
          <p:cNvPr id="7192" name="Text Box 24">
            <a:hlinkClick r:id="rId19" action="ppaction://hlinksldjump"/>
          </p:cNvPr>
          <p:cNvSpPr txBox="1">
            <a:spLocks noChangeArrowheads="1"/>
          </p:cNvSpPr>
          <p:nvPr/>
        </p:nvSpPr>
        <p:spPr bwMode="auto">
          <a:xfrm>
            <a:off x="5251450" y="1822450"/>
            <a:ext cx="1249363"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20</a:t>
            </a:r>
          </a:p>
        </p:txBody>
      </p:sp>
      <p:sp>
        <p:nvSpPr>
          <p:cNvPr id="7193" name="Text Box 25">
            <a:hlinkClick r:id="rId20" action="ppaction://hlinksldjump"/>
          </p:cNvPr>
          <p:cNvSpPr txBox="1">
            <a:spLocks noChangeArrowheads="1"/>
          </p:cNvSpPr>
          <p:nvPr/>
        </p:nvSpPr>
        <p:spPr bwMode="auto">
          <a:xfrm>
            <a:off x="5251450" y="2622550"/>
            <a:ext cx="1249363"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30</a:t>
            </a:r>
          </a:p>
        </p:txBody>
      </p:sp>
      <p:sp>
        <p:nvSpPr>
          <p:cNvPr id="7194" name="Text Box 26">
            <a:hlinkClick r:id="rId21" action="ppaction://hlinksldjump"/>
          </p:cNvPr>
          <p:cNvSpPr txBox="1">
            <a:spLocks noChangeArrowheads="1"/>
          </p:cNvSpPr>
          <p:nvPr/>
        </p:nvSpPr>
        <p:spPr bwMode="auto">
          <a:xfrm>
            <a:off x="5251450" y="3422650"/>
            <a:ext cx="1249363"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40</a:t>
            </a:r>
          </a:p>
        </p:txBody>
      </p:sp>
      <p:sp>
        <p:nvSpPr>
          <p:cNvPr id="7195" name="Text Box 27">
            <a:hlinkClick r:id="rId22" action="ppaction://hlinksldjump"/>
          </p:cNvPr>
          <p:cNvSpPr txBox="1">
            <a:spLocks noChangeArrowheads="1"/>
          </p:cNvSpPr>
          <p:nvPr/>
        </p:nvSpPr>
        <p:spPr bwMode="auto">
          <a:xfrm>
            <a:off x="5251450" y="4222750"/>
            <a:ext cx="1249363"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50</a:t>
            </a:r>
          </a:p>
        </p:txBody>
      </p:sp>
      <p:sp>
        <p:nvSpPr>
          <p:cNvPr id="27" name="Text Box 5">
            <a:extLst>
              <a:ext uri="{FF2B5EF4-FFF2-40B4-BE49-F238E27FC236}"/>
            </a:extLst>
          </p:cNvPr>
          <p:cNvSpPr txBox="1">
            <a:spLocks noChangeArrowheads="1"/>
          </p:cNvSpPr>
          <p:nvPr/>
        </p:nvSpPr>
        <p:spPr bwMode="auto">
          <a:xfrm>
            <a:off x="6629400" y="106363"/>
            <a:ext cx="1257300" cy="830262"/>
          </a:xfrm>
          <a:prstGeom prst="rect">
            <a:avLst/>
          </a:prstGeom>
          <a:solidFill>
            <a:schemeClr val="tx1"/>
          </a:solidFill>
          <a:ln w="9525">
            <a:noFill/>
            <a:miter lim="800000"/>
            <a:headEnd/>
            <a:tailEnd/>
          </a:ln>
          <a:effectLst/>
        </p:spPr>
        <p:txBody>
          <a:bodyPr anchor="ctr"/>
          <a:lstStyle/>
          <a:p>
            <a:pPr algn="ctr" fontAlgn="auto">
              <a:spcBef>
                <a:spcPct val="50000"/>
              </a:spcBef>
              <a:spcAft>
                <a:spcPts val="0"/>
              </a:spcAft>
              <a:buClr>
                <a:srgbClr val="000000"/>
              </a:buClr>
              <a:buFont typeface="Arial"/>
              <a:buNone/>
              <a:defRPr/>
            </a:pPr>
            <a:r>
              <a:rPr lang="en-US" sz="1600" kern="0" dirty="0">
                <a:solidFill>
                  <a:schemeClr val="bg1"/>
                </a:solidFill>
                <a:latin typeface="+mj-lt"/>
                <a:ea typeface="Arial"/>
                <a:cs typeface="+mn-cs"/>
                <a:sym typeface="Arial"/>
              </a:rPr>
              <a:t>Current Affairs</a:t>
            </a:r>
            <a:endParaRPr lang="en-US" sz="1600" kern="0" baseline="30000" dirty="0">
              <a:solidFill>
                <a:schemeClr val="bg1"/>
              </a:solidFill>
              <a:latin typeface="+mj-lt"/>
              <a:ea typeface="Arial"/>
              <a:cs typeface="+mn-cs"/>
              <a:sym typeface="Arial"/>
            </a:endParaRPr>
          </a:p>
        </p:txBody>
      </p:sp>
      <p:sp>
        <p:nvSpPr>
          <p:cNvPr id="28" name="Text Box 23">
            <a:hlinkClick r:id="rId23" action="ppaction://hlinksldjump"/>
          </p:cNvPr>
          <p:cNvSpPr txBox="1">
            <a:spLocks noChangeArrowheads="1"/>
          </p:cNvSpPr>
          <p:nvPr/>
        </p:nvSpPr>
        <p:spPr bwMode="auto">
          <a:xfrm>
            <a:off x="6637338" y="1022350"/>
            <a:ext cx="1249362"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10</a:t>
            </a:r>
          </a:p>
        </p:txBody>
      </p:sp>
      <p:sp>
        <p:nvSpPr>
          <p:cNvPr id="29" name="Text Box 24">
            <a:hlinkClick r:id="rId24" action="ppaction://hlinksldjump"/>
          </p:cNvPr>
          <p:cNvSpPr txBox="1">
            <a:spLocks noChangeArrowheads="1"/>
          </p:cNvSpPr>
          <p:nvPr/>
        </p:nvSpPr>
        <p:spPr bwMode="auto">
          <a:xfrm>
            <a:off x="6637338" y="1822450"/>
            <a:ext cx="1249362"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20</a:t>
            </a:r>
          </a:p>
        </p:txBody>
      </p:sp>
      <p:sp>
        <p:nvSpPr>
          <p:cNvPr id="30" name="Text Box 25">
            <a:hlinkClick r:id="rId25" action="ppaction://hlinksldjump"/>
          </p:cNvPr>
          <p:cNvSpPr txBox="1">
            <a:spLocks noChangeArrowheads="1"/>
          </p:cNvSpPr>
          <p:nvPr/>
        </p:nvSpPr>
        <p:spPr bwMode="auto">
          <a:xfrm>
            <a:off x="6637338" y="2622550"/>
            <a:ext cx="1249362"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30</a:t>
            </a:r>
          </a:p>
        </p:txBody>
      </p:sp>
      <p:sp>
        <p:nvSpPr>
          <p:cNvPr id="31" name="Text Box 26">
            <a:hlinkClick r:id="rId26" action="ppaction://hlinksldjump"/>
          </p:cNvPr>
          <p:cNvSpPr txBox="1">
            <a:spLocks noChangeArrowheads="1"/>
          </p:cNvSpPr>
          <p:nvPr/>
        </p:nvSpPr>
        <p:spPr bwMode="auto">
          <a:xfrm>
            <a:off x="6637338" y="3422650"/>
            <a:ext cx="1249362"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40</a:t>
            </a:r>
          </a:p>
        </p:txBody>
      </p:sp>
      <p:sp>
        <p:nvSpPr>
          <p:cNvPr id="32" name="Text Box 27">
            <a:hlinkClick r:id="rId27" action="ppaction://hlinksldjump"/>
          </p:cNvPr>
          <p:cNvSpPr txBox="1">
            <a:spLocks noChangeArrowheads="1"/>
          </p:cNvSpPr>
          <p:nvPr/>
        </p:nvSpPr>
        <p:spPr bwMode="auto">
          <a:xfrm>
            <a:off x="6637338" y="4222750"/>
            <a:ext cx="1249362" cy="692150"/>
          </a:xfrm>
          <a:prstGeom prst="rect">
            <a:avLst/>
          </a:prstGeom>
          <a:solidFill>
            <a:schemeClr val="tx1"/>
          </a:solidFill>
          <a:ln w="9525">
            <a:noFill/>
            <a:miter lim="800000"/>
            <a:headEnd/>
            <a:tailEnd/>
          </a:ln>
        </p:spPr>
        <p:txBody>
          <a:bodyPr anchor="ctr"/>
          <a:lstStyle/>
          <a:p>
            <a:pPr algn="ctr">
              <a:spcBef>
                <a:spcPct val="50000"/>
              </a:spcBef>
              <a:buClr>
                <a:srgbClr val="000000"/>
              </a:buClr>
            </a:pPr>
            <a:r>
              <a:rPr lang="en-US" altLang="en-US" sz="3600">
                <a:solidFill>
                  <a:schemeClr val="bg1"/>
                </a:solidFill>
                <a:latin typeface="Impact" pitchFamily="34" charset="0"/>
              </a:rPr>
              <a:t>50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7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hidden"/>
                                      </p:to>
                                    </p:set>
                                  </p:childTnLst>
                                </p:cTn>
                              </p:par>
                            </p:childTnLst>
                          </p:cTn>
                        </p:par>
                      </p:childTnLst>
                    </p:cTn>
                  </p:par>
                </p:childTnLst>
              </p:cTn>
              <p:nextCondLst>
                <p:cond evt="onClick" delay="0">
                  <p:tgtEl>
                    <p:spTgt spid="7176"/>
                  </p:tgtEl>
                </p:cond>
              </p:nextCondLst>
            </p:seq>
            <p:seq concurrent="1" nextAc="seek">
              <p:cTn id="7" restart="whenNotActive" fill="hold" evtFilter="cancelBubble" nodeType="interactiveSeq">
                <p:stCondLst>
                  <p:cond evt="onClick" delay="0">
                    <p:tgtEl>
                      <p:spTgt spid="717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177"/>
                                        </p:tgtEl>
                                        <p:attrNameLst>
                                          <p:attrName>style.visibility</p:attrName>
                                        </p:attrNameLst>
                                      </p:cBhvr>
                                      <p:to>
                                        <p:strVal val="hidden"/>
                                      </p:to>
                                    </p:set>
                                  </p:childTnLst>
                                </p:cTn>
                              </p:par>
                            </p:childTnLst>
                          </p:cTn>
                        </p:par>
                      </p:childTnLst>
                    </p:cTn>
                  </p:par>
                </p:childTnLst>
              </p:cTn>
              <p:nextCondLst>
                <p:cond evt="onClick" delay="0">
                  <p:tgtEl>
                    <p:spTgt spid="7177"/>
                  </p:tgtEl>
                </p:cond>
              </p:nextCondLst>
            </p:seq>
            <p:seq concurrent="1" nextAc="seek">
              <p:cTn id="12" restart="whenNotActive" fill="hold" evtFilter="cancelBubble" nodeType="interactiveSeq">
                <p:stCondLst>
                  <p:cond evt="onClick" delay="0">
                    <p:tgtEl>
                      <p:spTgt spid="717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17" restart="whenNotActive" fill="hold" evtFilter="cancelBubble" nodeType="interactiveSeq">
                <p:stCondLst>
                  <p:cond evt="onClick" delay="0">
                    <p:tgtEl>
                      <p:spTgt spid="7179"/>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179"/>
                                        </p:tgtEl>
                                        <p:attrNameLst>
                                          <p:attrName>style.visibility</p:attrName>
                                        </p:attrNameLst>
                                      </p:cBhvr>
                                      <p:to>
                                        <p:strVal val="hidden"/>
                                      </p:to>
                                    </p:set>
                                  </p:childTnLst>
                                </p:cTn>
                              </p:par>
                            </p:childTnLst>
                          </p:cTn>
                        </p:par>
                      </p:childTnLst>
                    </p:cTn>
                  </p:par>
                </p:childTnLst>
              </p:cTn>
              <p:nextCondLst>
                <p:cond evt="onClick" delay="0">
                  <p:tgtEl>
                    <p:spTgt spid="7179"/>
                  </p:tgtEl>
                </p:cond>
              </p:nextCondLst>
            </p:seq>
            <p:seq concurrent="1" nextAc="seek">
              <p:cTn id="22" restart="whenNotActive" fill="hold" evtFilter="cancelBubble" nodeType="interactiveSeq">
                <p:stCondLst>
                  <p:cond evt="onClick" delay="0">
                    <p:tgtEl>
                      <p:spTgt spid="718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80"/>
                                        </p:tgtEl>
                                        <p:attrNameLst>
                                          <p:attrName>style.visibility</p:attrName>
                                        </p:attrNameLst>
                                      </p:cBhvr>
                                      <p:to>
                                        <p:strVal val="hidden"/>
                                      </p:to>
                                    </p:set>
                                  </p:childTnLst>
                                </p:cTn>
                              </p:par>
                            </p:childTnLst>
                          </p:cTn>
                        </p:par>
                      </p:childTnLst>
                    </p:cTn>
                  </p:par>
                </p:childTnLst>
              </p:cTn>
              <p:nextCondLst>
                <p:cond evt="onClick" delay="0">
                  <p:tgtEl>
                    <p:spTgt spid="7180"/>
                  </p:tgtEl>
                </p:cond>
              </p:nextCondLst>
            </p:seq>
            <p:seq concurrent="1" nextAc="seek">
              <p:cTn id="27" restart="whenNotActive" fill="hold" evtFilter="cancelBubble" nodeType="interactiveSeq">
                <p:stCondLst>
                  <p:cond evt="onClick" delay="0">
                    <p:tgtEl>
                      <p:spTgt spid="7181"/>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181"/>
                                        </p:tgtEl>
                                        <p:attrNameLst>
                                          <p:attrName>style.visibility</p:attrName>
                                        </p:attrNameLst>
                                      </p:cBhvr>
                                      <p:to>
                                        <p:strVal val="hidden"/>
                                      </p:to>
                                    </p:set>
                                  </p:childTnLst>
                                </p:cTn>
                              </p:par>
                            </p:childTnLst>
                          </p:cTn>
                        </p:par>
                      </p:childTnLst>
                    </p:cTn>
                  </p:par>
                </p:childTnLst>
              </p:cTn>
              <p:nextCondLst>
                <p:cond evt="onClick" delay="0">
                  <p:tgtEl>
                    <p:spTgt spid="7181"/>
                  </p:tgtEl>
                </p:cond>
              </p:nextCondLst>
            </p:seq>
            <p:seq concurrent="1" nextAc="seek">
              <p:cTn id="32" restart="whenNotActive" fill="hold" evtFilter="cancelBubble" nodeType="interactiveSeq">
                <p:stCondLst>
                  <p:cond evt="onClick" delay="0">
                    <p:tgtEl>
                      <p:spTgt spid="718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182"/>
                                        </p:tgtEl>
                                        <p:attrNameLst>
                                          <p:attrName>style.visibility</p:attrName>
                                        </p:attrNameLst>
                                      </p:cBhvr>
                                      <p:to>
                                        <p:strVal val="hidden"/>
                                      </p:to>
                                    </p:set>
                                  </p:childTnLst>
                                </p:cTn>
                              </p:par>
                            </p:childTnLst>
                          </p:cTn>
                        </p:par>
                      </p:childTnLst>
                    </p:cTn>
                  </p:par>
                </p:childTnLst>
              </p:cTn>
              <p:nextCondLst>
                <p:cond evt="onClick" delay="0">
                  <p:tgtEl>
                    <p:spTgt spid="7182"/>
                  </p:tgtEl>
                </p:cond>
              </p:nextCondLst>
            </p:seq>
            <p:seq concurrent="1" nextAc="seek">
              <p:cTn id="37" restart="whenNotActive" fill="hold" evtFilter="cancelBubble" nodeType="interactiveSeq">
                <p:stCondLst>
                  <p:cond evt="onClick" delay="0">
                    <p:tgtEl>
                      <p:spTgt spid="718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184"/>
                                        </p:tgtEl>
                                        <p:attrNameLst>
                                          <p:attrName>style.visibility</p:attrName>
                                        </p:attrNameLst>
                                      </p:cBhvr>
                                      <p:to>
                                        <p:strVal val="hidden"/>
                                      </p:to>
                                    </p:set>
                                  </p:childTnLst>
                                </p:cTn>
                              </p:par>
                            </p:childTnLst>
                          </p:cTn>
                        </p:par>
                      </p:childTnLst>
                    </p:cTn>
                  </p:par>
                </p:childTnLst>
              </p:cTn>
              <p:nextCondLst>
                <p:cond evt="onClick" delay="0">
                  <p:tgtEl>
                    <p:spTgt spid="7184"/>
                  </p:tgtEl>
                </p:cond>
              </p:nextCondLst>
            </p:seq>
            <p:seq concurrent="1" nextAc="seek">
              <p:cTn id="42" restart="whenNotActive" fill="hold" evtFilter="cancelBubble" nodeType="interactiveSeq">
                <p:stCondLst>
                  <p:cond evt="onClick" delay="0">
                    <p:tgtEl>
                      <p:spTgt spid="718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7183"/>
                  </p:tgtEl>
                </p:cond>
              </p:nextCondLst>
            </p:seq>
            <p:seq concurrent="1" nextAc="seek">
              <p:cTn id="47" restart="whenNotActive" fill="hold" evtFilter="cancelBubble" nodeType="interactiveSeq">
                <p:stCondLst>
                  <p:cond evt="onClick" delay="0">
                    <p:tgtEl>
                      <p:spTgt spid="718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7185"/>
                                        </p:tgtEl>
                                        <p:attrNameLst>
                                          <p:attrName>style.visibility</p:attrName>
                                        </p:attrNameLst>
                                      </p:cBhvr>
                                      <p:to>
                                        <p:strVal val="hidden"/>
                                      </p:to>
                                    </p:set>
                                  </p:childTnLst>
                                </p:cTn>
                              </p:par>
                            </p:childTnLst>
                          </p:cTn>
                        </p:par>
                      </p:childTnLst>
                    </p:cTn>
                  </p:par>
                </p:childTnLst>
              </p:cTn>
              <p:nextCondLst>
                <p:cond evt="onClick" delay="0">
                  <p:tgtEl>
                    <p:spTgt spid="7185"/>
                  </p:tgtEl>
                </p:cond>
              </p:nextCondLst>
            </p:seq>
            <p:seq concurrent="1" nextAc="seek">
              <p:cTn id="52" restart="whenNotActive" fill="hold" evtFilter="cancelBubble" nodeType="interactiveSeq">
                <p:stCondLst>
                  <p:cond evt="onClick" delay="0">
                    <p:tgtEl>
                      <p:spTgt spid="7188"/>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188"/>
                                        </p:tgtEl>
                                        <p:attrNameLst>
                                          <p:attrName>style.visibility</p:attrName>
                                        </p:attrNameLst>
                                      </p:cBhvr>
                                      <p:to>
                                        <p:strVal val="hidden"/>
                                      </p:to>
                                    </p:set>
                                  </p:childTnLst>
                                </p:cTn>
                              </p:par>
                            </p:childTnLst>
                          </p:cTn>
                        </p:par>
                      </p:childTnLst>
                    </p:cTn>
                  </p:par>
                </p:childTnLst>
              </p:cTn>
              <p:nextCondLst>
                <p:cond evt="onClick" delay="0">
                  <p:tgtEl>
                    <p:spTgt spid="7188"/>
                  </p:tgtEl>
                </p:cond>
              </p:nextCondLst>
            </p:seq>
            <p:seq concurrent="1" nextAc="seek">
              <p:cTn id="57" restart="whenNotActive" fill="hold" evtFilter="cancelBubble" nodeType="interactiveSeq">
                <p:stCondLst>
                  <p:cond evt="onClick" delay="0">
                    <p:tgtEl>
                      <p:spTgt spid="7189"/>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7189"/>
                                        </p:tgtEl>
                                        <p:attrNameLst>
                                          <p:attrName>style.visibility</p:attrName>
                                        </p:attrNameLst>
                                      </p:cBhvr>
                                      <p:to>
                                        <p:strVal val="hidden"/>
                                      </p:to>
                                    </p:set>
                                  </p:childTnLst>
                                </p:cTn>
                              </p:par>
                            </p:childTnLst>
                          </p:cTn>
                        </p:par>
                      </p:childTnLst>
                    </p:cTn>
                  </p:par>
                </p:childTnLst>
              </p:cTn>
              <p:nextCondLst>
                <p:cond evt="onClick" delay="0">
                  <p:tgtEl>
                    <p:spTgt spid="7189"/>
                  </p:tgtEl>
                </p:cond>
              </p:nextCondLst>
            </p:seq>
            <p:seq concurrent="1" nextAc="seek">
              <p:cTn id="62" restart="whenNotActive" fill="hold" evtFilter="cancelBubble" nodeType="interactiveSeq">
                <p:stCondLst>
                  <p:cond evt="onClick" delay="0">
                    <p:tgtEl>
                      <p:spTgt spid="7192"/>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192"/>
                                        </p:tgtEl>
                                        <p:attrNameLst>
                                          <p:attrName>style.visibility</p:attrName>
                                        </p:attrNameLst>
                                      </p:cBhvr>
                                      <p:to>
                                        <p:strVal val="hidden"/>
                                      </p:to>
                                    </p:set>
                                  </p:childTnLst>
                                </p:cTn>
                              </p:par>
                            </p:childTnLst>
                          </p:cTn>
                        </p:par>
                      </p:childTnLst>
                    </p:cTn>
                  </p:par>
                </p:childTnLst>
              </p:cTn>
              <p:nextCondLst>
                <p:cond evt="onClick" delay="0">
                  <p:tgtEl>
                    <p:spTgt spid="7192"/>
                  </p:tgtEl>
                </p:cond>
              </p:nextCondLst>
            </p:seq>
            <p:seq concurrent="1" nextAc="seek">
              <p:cTn id="67" restart="whenNotActive" fill="hold" evtFilter="cancelBubble" nodeType="interactiveSeq">
                <p:stCondLst>
                  <p:cond evt="onClick" delay="0">
                    <p:tgtEl>
                      <p:spTgt spid="7191"/>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7191"/>
                                        </p:tgtEl>
                                        <p:attrNameLst>
                                          <p:attrName>style.visibility</p:attrName>
                                        </p:attrNameLst>
                                      </p:cBhvr>
                                      <p:to>
                                        <p:strVal val="hidden"/>
                                      </p:to>
                                    </p:set>
                                  </p:childTnLst>
                                </p:cTn>
                              </p:par>
                            </p:childTnLst>
                          </p:cTn>
                        </p:par>
                      </p:childTnLst>
                    </p:cTn>
                  </p:par>
                </p:childTnLst>
              </p:cTn>
              <p:nextCondLst>
                <p:cond evt="onClick" delay="0">
                  <p:tgtEl>
                    <p:spTgt spid="7191"/>
                  </p:tgtEl>
                </p:cond>
              </p:nextCondLst>
            </p:seq>
            <p:seq concurrent="1" nextAc="seek">
              <p:cTn id="72" restart="whenNotActive" fill="hold" evtFilter="cancelBubble" nodeType="interactiveSeq">
                <p:stCondLst>
                  <p:cond evt="onClick" delay="0">
                    <p:tgtEl>
                      <p:spTgt spid="718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7187"/>
                                        </p:tgtEl>
                                        <p:attrNameLst>
                                          <p:attrName>style.visibility</p:attrName>
                                        </p:attrNameLst>
                                      </p:cBhvr>
                                      <p:to>
                                        <p:strVal val="hidden"/>
                                      </p:to>
                                    </p:set>
                                  </p:childTnLst>
                                </p:cTn>
                              </p:par>
                            </p:childTnLst>
                          </p:cTn>
                        </p:par>
                      </p:childTnLst>
                    </p:cTn>
                  </p:par>
                </p:childTnLst>
              </p:cTn>
              <p:nextCondLst>
                <p:cond evt="onClick" delay="0">
                  <p:tgtEl>
                    <p:spTgt spid="7187"/>
                  </p:tgtEl>
                </p:cond>
              </p:nextCondLst>
            </p:seq>
            <p:seq concurrent="1" nextAc="seek">
              <p:cTn id="77" restart="whenNotActive" fill="hold" evtFilter="cancelBubble" nodeType="interactiveSeq">
                <p:stCondLst>
                  <p:cond evt="onClick" delay="0">
                    <p:tgtEl>
                      <p:spTgt spid="7186"/>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7186"/>
                                        </p:tgtEl>
                                        <p:attrNameLst>
                                          <p:attrName>style.visibility</p:attrName>
                                        </p:attrNameLst>
                                      </p:cBhvr>
                                      <p:to>
                                        <p:strVal val="hidden"/>
                                      </p:to>
                                    </p:set>
                                  </p:childTnLst>
                                </p:cTn>
                              </p:par>
                            </p:childTnLst>
                          </p:cTn>
                        </p:par>
                      </p:childTnLst>
                    </p:cTn>
                  </p:par>
                </p:childTnLst>
              </p:cTn>
              <p:nextCondLst>
                <p:cond evt="onClick" delay="0">
                  <p:tgtEl>
                    <p:spTgt spid="7186"/>
                  </p:tgtEl>
                </p:cond>
              </p:nextCondLst>
            </p:seq>
            <p:seq concurrent="1" nextAc="seek">
              <p:cTn id="82" restart="whenNotActive" fill="hold" evtFilter="cancelBubble" nodeType="interactiveSeq">
                <p:stCondLst>
                  <p:cond evt="onClick" delay="0">
                    <p:tgtEl>
                      <p:spTgt spid="719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190"/>
                                        </p:tgtEl>
                                        <p:attrNameLst>
                                          <p:attrName>style.visibility</p:attrName>
                                        </p:attrNameLst>
                                      </p:cBhvr>
                                      <p:to>
                                        <p:strVal val="hidden"/>
                                      </p:to>
                                    </p:set>
                                  </p:childTnLst>
                                </p:cTn>
                              </p:par>
                            </p:childTnLst>
                          </p:cTn>
                        </p:par>
                      </p:childTnLst>
                    </p:cTn>
                  </p:par>
                </p:childTnLst>
              </p:cTn>
              <p:nextCondLst>
                <p:cond evt="onClick" delay="0">
                  <p:tgtEl>
                    <p:spTgt spid="7190"/>
                  </p:tgtEl>
                </p:cond>
              </p:nextCondLst>
            </p:seq>
            <p:seq concurrent="1" nextAc="seek">
              <p:cTn id="87" restart="whenNotActive" fill="hold" evtFilter="cancelBubble" nodeType="interactiveSeq">
                <p:stCondLst>
                  <p:cond evt="onClick" delay="0">
                    <p:tgtEl>
                      <p:spTgt spid="7193"/>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7193"/>
                                        </p:tgtEl>
                                        <p:attrNameLst>
                                          <p:attrName>style.visibility</p:attrName>
                                        </p:attrNameLst>
                                      </p:cBhvr>
                                      <p:to>
                                        <p:strVal val="hidden"/>
                                      </p:to>
                                    </p:set>
                                  </p:childTnLst>
                                </p:cTn>
                              </p:par>
                            </p:childTnLst>
                          </p:cTn>
                        </p:par>
                      </p:childTnLst>
                    </p:cTn>
                  </p:par>
                </p:childTnLst>
              </p:cTn>
              <p:nextCondLst>
                <p:cond evt="onClick" delay="0">
                  <p:tgtEl>
                    <p:spTgt spid="7193"/>
                  </p:tgtEl>
                </p:cond>
              </p:nextCondLst>
            </p:seq>
            <p:seq concurrent="1" nextAc="seek">
              <p:cTn id="92" restart="whenNotActive" fill="hold" evtFilter="cancelBubble" nodeType="interactiveSeq">
                <p:stCondLst>
                  <p:cond evt="onClick" delay="0">
                    <p:tgtEl>
                      <p:spTgt spid="7194"/>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7194"/>
                                        </p:tgtEl>
                                        <p:attrNameLst>
                                          <p:attrName>style.visibility</p:attrName>
                                        </p:attrNameLst>
                                      </p:cBhvr>
                                      <p:to>
                                        <p:strVal val="hidden"/>
                                      </p:to>
                                    </p:set>
                                  </p:childTnLst>
                                </p:cTn>
                              </p:par>
                            </p:childTnLst>
                          </p:cTn>
                        </p:par>
                      </p:childTnLst>
                    </p:cTn>
                  </p:par>
                </p:childTnLst>
              </p:cTn>
              <p:nextCondLst>
                <p:cond evt="onClick" delay="0">
                  <p:tgtEl>
                    <p:spTgt spid="7194"/>
                  </p:tgtEl>
                </p:cond>
              </p:nextCondLst>
            </p:seq>
            <p:seq concurrent="1" nextAc="seek">
              <p:cTn id="97" restart="whenNotActive" fill="hold" evtFilter="cancelBubble" nodeType="interactiveSeq">
                <p:stCondLst>
                  <p:cond evt="onClick" delay="0">
                    <p:tgtEl>
                      <p:spTgt spid="7195"/>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7195"/>
                                        </p:tgtEl>
                                        <p:attrNameLst>
                                          <p:attrName>style.visibility</p:attrName>
                                        </p:attrNameLst>
                                      </p:cBhvr>
                                      <p:to>
                                        <p:strVal val="hidden"/>
                                      </p:to>
                                    </p:set>
                                  </p:childTnLst>
                                </p:cTn>
                              </p:par>
                            </p:childTnLst>
                          </p:cTn>
                        </p:par>
                      </p:childTnLst>
                    </p:cTn>
                  </p:par>
                </p:childTnLst>
              </p:cTn>
              <p:nextCondLst>
                <p:cond evt="onClick" delay="0">
                  <p:tgtEl>
                    <p:spTgt spid="7195"/>
                  </p:tgtEl>
                </p:cond>
              </p:nextCondLst>
            </p:seq>
            <p:seq concurrent="1" nextAc="seek">
              <p:cTn id="102" restart="whenNotActive" fill="hold" evtFilter="cancelBubble" nodeType="interactiveSeq">
                <p:stCondLst>
                  <p:cond evt="onClick" delay="0">
                    <p:tgtEl>
                      <p:spTgt spid="29"/>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7" restart="whenNotActive" fill="hold" evtFilter="cancelBubble" nodeType="interactiveSeq">
                <p:stCondLst>
                  <p:cond evt="onClick" delay="0">
                    <p:tgtEl>
                      <p:spTgt spid="28"/>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22" restart="whenNotActive" fill="hold" evtFilter="cancelBubble" nodeType="interactiveSeq">
                <p:stCondLst>
                  <p:cond evt="onClick" delay="0">
                    <p:tgtEl>
                      <p:spTgt spid="32"/>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7176" grpId="0" animBg="1"/>
      <p:bldP spid="7177" grpId="0" animBg="1"/>
      <p:bldP spid="7178" grpId="0" animBg="1"/>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8" grpId="0" animBg="1"/>
      <p:bldP spid="7189" grpId="0" animBg="1"/>
      <p:bldP spid="7190" grpId="0" animBg="1"/>
      <p:bldP spid="7191" grpId="0" animBg="1"/>
      <p:bldP spid="7192" grpId="0" animBg="1"/>
      <p:bldP spid="7193" grpId="0" animBg="1"/>
      <p:bldP spid="7194" grpId="0" animBg="1"/>
      <p:bldP spid="7195"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1520825" y="571500"/>
            <a:ext cx="6286500" cy="2000250"/>
          </a:xfrm>
        </p:spPr>
        <p:txBody>
          <a:bodyPr anchor="ctr"/>
          <a:lstStyle/>
          <a:p>
            <a:pPr marL="0" indent="0" algn="ctr" eaLnBrk="1" hangingPunct="1">
              <a:lnSpc>
                <a:spcPct val="115000"/>
              </a:lnSpc>
              <a:buClr>
                <a:srgbClr val="595959"/>
              </a:buClr>
              <a:buSzPts val="1800"/>
              <a:buFont typeface="Arial" charset="0"/>
              <a:buNone/>
            </a:pPr>
            <a:r>
              <a:rPr lang="en-US" sz="2800" smtClean="0">
                <a:solidFill>
                  <a:schemeClr val="tx1"/>
                </a:solidFill>
                <a:latin typeface="Arial" charset="0"/>
                <a:cs typeface="Arial" charset="0"/>
              </a:rPr>
              <a:t>What was the pact/association in which the Holy Prophet </a:t>
            </a:r>
            <a:r>
              <a:rPr lang="en-US" sz="2800" baseline="30000" smtClean="0">
                <a:solidFill>
                  <a:schemeClr val="tx1"/>
                </a:solidFill>
                <a:latin typeface="Arial" charset="0"/>
                <a:cs typeface="Arial" charset="0"/>
              </a:rPr>
              <a:t>(sa)</a:t>
            </a:r>
            <a:r>
              <a:rPr lang="en-US" sz="2800" smtClean="0">
                <a:solidFill>
                  <a:schemeClr val="tx1"/>
                </a:solidFill>
                <a:latin typeface="Arial" charset="0"/>
                <a:cs typeface="Arial" charset="0"/>
              </a:rPr>
              <a:t> entered into before prophethood in Makkah, whose oath he honored even after prophethood?</a:t>
            </a:r>
            <a:endParaRPr lang="en-US" altLang="en-US" sz="2800" smtClean="0">
              <a:solidFill>
                <a:schemeClr val="tx1"/>
              </a:solidFill>
              <a:latin typeface="Arial" charset="0"/>
              <a:cs typeface="Arial" charset="0"/>
            </a:endParaRPr>
          </a:p>
        </p:txBody>
      </p:sp>
      <p:sp>
        <p:nvSpPr>
          <p:cNvPr id="13315" name="Text Box 12">
            <a:hlinkClick r:id="rId3"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74863" y="4176713"/>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4"/>
          <a:srcRect/>
          <a:stretch>
            <a:fillRect/>
          </a:stretch>
        </p:blipFill>
        <p:spPr bwMode="auto">
          <a:xfrm>
            <a:off x="984250" y="3343275"/>
            <a:ext cx="1090613" cy="1090613"/>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779588" y="2308225"/>
            <a:ext cx="6286500" cy="2057400"/>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Aft>
                <a:spcPts val="0"/>
              </a:spcAft>
              <a:buClr>
                <a:srgbClr val="000000"/>
              </a:buClr>
              <a:buFontTx/>
              <a:buNone/>
              <a:defRPr/>
            </a:pPr>
            <a:r>
              <a:rPr lang="en-US" b="1" kern="0" dirty="0" err="1">
                <a:ea typeface="Arial"/>
                <a:cs typeface="Arial"/>
                <a:sym typeface="Arial"/>
              </a:rPr>
              <a:t>Hilf</a:t>
            </a:r>
            <a:r>
              <a:rPr lang="en-US" b="1" kern="0" dirty="0">
                <a:ea typeface="Arial"/>
                <a:cs typeface="Arial"/>
                <a:sym typeface="Arial"/>
              </a:rPr>
              <a:t> </a:t>
            </a:r>
            <a:r>
              <a:rPr lang="en-US" b="1" kern="0" dirty="0" err="1">
                <a:ea typeface="Arial"/>
                <a:cs typeface="Arial"/>
                <a:sym typeface="Arial"/>
              </a:rPr>
              <a:t>ul</a:t>
            </a:r>
            <a:r>
              <a:rPr lang="en-US" b="1" kern="0" dirty="0">
                <a:ea typeface="Arial"/>
                <a:cs typeface="Arial"/>
                <a:sym typeface="Arial"/>
              </a:rPr>
              <a:t> </a:t>
            </a:r>
            <a:r>
              <a:rPr lang="en-US" b="1" kern="0" dirty="0" err="1">
                <a:ea typeface="Arial"/>
                <a:cs typeface="Arial"/>
                <a:sym typeface="Arial"/>
              </a:rPr>
              <a:t>Fuzool</a:t>
            </a:r>
            <a:r>
              <a:rPr lang="en-US" sz="3600" kern="0" dirty="0">
                <a:ea typeface="Arial"/>
                <a:cs typeface="Arial"/>
                <a:sym typeface="Arial"/>
              </a:rPr>
              <a:t/>
            </a:r>
            <a:br>
              <a:rPr lang="en-US" sz="3600" kern="0" dirty="0">
                <a:ea typeface="Arial"/>
                <a:cs typeface="Arial"/>
                <a:sym typeface="Arial"/>
              </a:rPr>
            </a:br>
            <a:endParaRPr lang="en-US" altLang="en-US" sz="1875" kern="0" dirty="0">
              <a:ea typeface="Arial"/>
              <a:cs typeface="Arial"/>
              <a:sym typeface="Arial"/>
            </a:endParaRPr>
          </a:p>
        </p:txBody>
      </p:sp>
      <p:pic>
        <p:nvPicPr>
          <p:cNvPr id="36870" name="Picture 14" descr="C:\Users\yasir_mirza\Pictures\Microsoft Clip Organizer\j0432678.png">
            <a:hlinkClick r:id="rId3" action="ppaction://hlinksldjump"/>
          </p:cNvPr>
          <p:cNvPicPr>
            <a:picLocks noChangeAspect="1" noChangeArrowheads="1"/>
          </p:cNvPicPr>
          <p:nvPr/>
        </p:nvPicPr>
        <p:blipFill>
          <a:blip r:embed="rId5"/>
          <a:srcRect/>
          <a:stretch>
            <a:fillRect/>
          </a:stretch>
        </p:blipFill>
        <p:spPr bwMode="auto">
          <a:xfrm>
            <a:off x="7156450" y="3336925"/>
            <a:ext cx="1095375" cy="10969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7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pic>
        <p:nvPicPr>
          <p:cNvPr id="38914"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28800"/>
            <a:ext cx="1096963" cy="1096963"/>
          </a:xfrm>
          <a:prstGeom prst="rect">
            <a:avLst/>
          </a:prstGeom>
          <a:noFill/>
          <a:ln w="9525">
            <a:noFill/>
            <a:miter lim="800000"/>
            <a:headEnd/>
            <a:tailEnd/>
          </a:ln>
        </p:spPr>
      </p:pic>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790575" y="400050"/>
            <a:ext cx="7527925" cy="2468563"/>
          </a:xfrm>
        </p:spPr>
        <p:txBody>
          <a:bodyPr anchor="ctr"/>
          <a:lstStyle/>
          <a:p>
            <a:pPr marL="0" indent="0" algn="ctr" eaLnBrk="1" hangingPunct="1">
              <a:lnSpc>
                <a:spcPct val="115000"/>
              </a:lnSpc>
              <a:buClr>
                <a:srgbClr val="595959"/>
              </a:buClr>
              <a:buSzPts val="1800"/>
              <a:buFont typeface="Arial" charset="0"/>
              <a:buNone/>
            </a:pPr>
            <a:r>
              <a:rPr lang="en-US" sz="2400" smtClean="0">
                <a:solidFill>
                  <a:schemeClr val="tx1"/>
                </a:solidFill>
                <a:latin typeface="Arial" charset="0"/>
                <a:cs typeface="Arial" charset="0"/>
              </a:rPr>
              <a:t>The Holy Prophet of Islam, Hazrat Muhammad </a:t>
            </a:r>
            <a:r>
              <a:rPr lang="en-US" sz="2400" baseline="30000" smtClean="0">
                <a:solidFill>
                  <a:schemeClr val="tx1"/>
                </a:solidFill>
                <a:latin typeface="Arial" charset="0"/>
                <a:cs typeface="Arial" charset="0"/>
              </a:rPr>
              <a:t>(sa)</a:t>
            </a:r>
            <a:r>
              <a:rPr lang="en-US" sz="2400" smtClean="0">
                <a:solidFill>
                  <a:schemeClr val="tx1"/>
                </a:solidFill>
                <a:latin typeface="Arial" charset="0"/>
                <a:cs typeface="Arial" charset="0"/>
              </a:rPr>
              <a:t> once bravely marched alone to the door of Abu Jahl as a member of a society that he joined in Makkah which swore to protect the rights of the low and down-trodden. What did Abu Jahl see when he looked at the Huzoor </a:t>
            </a:r>
            <a:r>
              <a:rPr lang="en-US" sz="2400" baseline="30000" smtClean="0">
                <a:solidFill>
                  <a:schemeClr val="tx1"/>
                </a:solidFill>
                <a:latin typeface="Arial" charset="0"/>
                <a:cs typeface="Arial" charset="0"/>
              </a:rPr>
              <a:t>(sa)</a:t>
            </a:r>
            <a:r>
              <a:rPr lang="en-US" sz="2400" smtClean="0">
                <a:solidFill>
                  <a:schemeClr val="tx1"/>
                </a:solidFill>
                <a:latin typeface="Arial" charset="0"/>
                <a:cs typeface="Arial" charset="0"/>
              </a:rPr>
              <a:t>?</a:t>
            </a:r>
            <a:br>
              <a:rPr lang="en-US" sz="2400" smtClean="0">
                <a:solidFill>
                  <a:schemeClr val="tx1"/>
                </a:solidFill>
                <a:latin typeface="Arial" charset="0"/>
                <a:cs typeface="Arial" charset="0"/>
              </a:rPr>
            </a:br>
            <a:endParaRPr lang="en-US" altLang="en-US" sz="2400" smtClean="0">
              <a:solidFill>
                <a:schemeClr val="tx1"/>
              </a:solidFill>
              <a:latin typeface="Arial" charset="0"/>
              <a:cs typeface="Arial" charset="0"/>
            </a:endParaRPr>
          </a:p>
        </p:txBody>
      </p:sp>
      <p:sp>
        <p:nvSpPr>
          <p:cNvPr id="13315" name="Text Box 12">
            <a:hlinkClick r:id="rId3"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182813" y="4151313"/>
            <a:ext cx="4994275" cy="190500"/>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4"/>
          <a:srcRect/>
          <a:stretch>
            <a:fillRect/>
          </a:stretch>
        </p:blipFill>
        <p:spPr bwMode="auto">
          <a:xfrm>
            <a:off x="863600" y="3652838"/>
            <a:ext cx="1090613" cy="1090612"/>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408113" y="2497138"/>
            <a:ext cx="7032625" cy="2057400"/>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Aft>
                <a:spcPts val="0"/>
              </a:spcAft>
              <a:buClr>
                <a:srgbClr val="000000"/>
              </a:buClr>
              <a:buFontTx/>
              <a:buNone/>
              <a:defRPr/>
            </a:pPr>
            <a:r>
              <a:rPr lang="en-US" b="1" kern="0" dirty="0">
                <a:ea typeface="Arial"/>
                <a:cs typeface="Arial"/>
                <a:sym typeface="Arial"/>
              </a:rPr>
              <a:t>Two wild camels standing on either side of him, ready to attack</a:t>
            </a:r>
            <a:r>
              <a:rPr lang="en-US" kern="0" dirty="0">
                <a:ea typeface="Arial"/>
                <a:cs typeface="Arial"/>
                <a:sym typeface="Arial"/>
              </a:rPr>
              <a:t>.</a:t>
            </a:r>
            <a:r>
              <a:rPr lang="en-US" sz="3600" kern="0" dirty="0">
                <a:ea typeface="Arial"/>
                <a:cs typeface="Arial"/>
                <a:sym typeface="Arial"/>
              </a:rPr>
              <a:t/>
            </a:r>
            <a:br>
              <a:rPr lang="en-US" sz="3600" kern="0" dirty="0">
                <a:ea typeface="Arial"/>
                <a:cs typeface="Arial"/>
                <a:sym typeface="Arial"/>
              </a:rPr>
            </a:br>
            <a:endParaRPr lang="en-US" altLang="en-US" sz="1875" kern="0" dirty="0">
              <a:ea typeface="Arial"/>
              <a:cs typeface="Arial"/>
              <a:sym typeface="Arial"/>
            </a:endParaRPr>
          </a:p>
        </p:txBody>
      </p:sp>
      <p:pic>
        <p:nvPicPr>
          <p:cNvPr id="39942" name="Picture 14" descr="C:\Users\yasir_mirza\Pictures\Microsoft Clip Organizer\j0432678.png">
            <a:hlinkClick r:id="rId3" action="ppaction://hlinksldjump"/>
          </p:cNvPr>
          <p:cNvPicPr>
            <a:picLocks noChangeAspect="1" noChangeArrowheads="1"/>
          </p:cNvPicPr>
          <p:nvPr/>
        </p:nvPicPr>
        <p:blipFill>
          <a:blip r:embed="rId5"/>
          <a:srcRect/>
          <a:stretch>
            <a:fillRect/>
          </a:stretch>
        </p:blipFill>
        <p:spPr bwMode="auto">
          <a:xfrm>
            <a:off x="7486650" y="3646488"/>
            <a:ext cx="1096963" cy="109696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7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41986"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914400" y="569913"/>
            <a:ext cx="6743700" cy="2343150"/>
          </a:xfrm>
        </p:spPr>
        <p:txBody>
          <a:bodyPr anchor="ctr"/>
          <a:lstStyle/>
          <a:p>
            <a:pPr marL="0" indent="0" algn="ctr" eaLnBrk="1" hangingPunct="1">
              <a:lnSpc>
                <a:spcPct val="115000"/>
              </a:lnSpc>
              <a:buClr>
                <a:srgbClr val="595959"/>
              </a:buClr>
              <a:buSzPts val="1800"/>
              <a:buFont typeface="Arial" charset="0"/>
              <a:buNone/>
            </a:pPr>
            <a:r>
              <a:rPr lang="en-US" sz="3200" smtClean="0">
                <a:solidFill>
                  <a:schemeClr val="tx1"/>
                </a:solidFill>
                <a:latin typeface="Arial" charset="0"/>
                <a:cs typeface="Arial" charset="0"/>
              </a:rPr>
              <a:t>What did Huzoor </a:t>
            </a:r>
            <a:r>
              <a:rPr lang="en-US" sz="3200" baseline="30000" smtClean="0">
                <a:solidFill>
                  <a:schemeClr val="tx1"/>
                </a:solidFill>
                <a:latin typeface="Arial" charset="0"/>
                <a:cs typeface="Arial" charset="0"/>
              </a:rPr>
              <a:t>(sa)</a:t>
            </a:r>
            <a:r>
              <a:rPr lang="en-US" sz="3200" smtClean="0">
                <a:solidFill>
                  <a:schemeClr val="tx1"/>
                </a:solidFill>
                <a:latin typeface="Arial" charset="0"/>
                <a:cs typeface="Arial" charset="0"/>
              </a:rPr>
              <a:t> say about his son Hazrat Ibrahim (as) who passed away in childhood?</a:t>
            </a:r>
            <a:endParaRPr lang="en-US" altLang="en-US" sz="3200" smtClean="0">
              <a:solidFill>
                <a:schemeClr val="tx1"/>
              </a:solidFill>
              <a:latin typeface="Arial" charset="0"/>
              <a:cs typeface="Arial" charset="0"/>
            </a:endParaRPr>
          </a:p>
        </p:txBody>
      </p:sp>
      <p:sp>
        <p:nvSpPr>
          <p:cNvPr id="16387"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176463" y="4103688"/>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768350" y="3557588"/>
            <a:ext cx="1090613" cy="1090612"/>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539875" y="2811463"/>
            <a:ext cx="5492750" cy="1439862"/>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Aft>
                <a:spcPts val="0"/>
              </a:spcAft>
              <a:buClr>
                <a:srgbClr val="000000"/>
              </a:buClr>
              <a:buFontTx/>
              <a:buNone/>
              <a:defRPr/>
            </a:pPr>
            <a:r>
              <a:rPr lang="en-US" b="1" kern="0" dirty="0">
                <a:ea typeface="Arial"/>
                <a:cs typeface="Arial"/>
                <a:sym typeface="Arial"/>
              </a:rPr>
              <a:t>(paraphrase OK) : If he had lived he would have been a prophet of God.</a:t>
            </a:r>
            <a:r>
              <a:rPr lang="en-US" sz="4000" kern="0" dirty="0">
                <a:ea typeface="Arial"/>
                <a:cs typeface="Arial"/>
                <a:sym typeface="Arial"/>
              </a:rPr>
              <a:t/>
            </a:r>
            <a:br>
              <a:rPr lang="en-US" sz="4000" kern="0" dirty="0">
                <a:ea typeface="Arial"/>
                <a:cs typeface="Arial"/>
                <a:sym typeface="Arial"/>
              </a:rPr>
            </a:br>
            <a:endParaRPr lang="en-US" altLang="en-US" sz="3750" kern="0" dirty="0">
              <a:ea typeface="Arial"/>
              <a:cs typeface="Arial"/>
              <a:sym typeface="Arial"/>
            </a:endParaRPr>
          </a:p>
        </p:txBody>
      </p:sp>
      <p:pic>
        <p:nvPicPr>
          <p:cNvPr id="43014"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486650" y="3457575"/>
            <a:ext cx="1096963" cy="10969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8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44034"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74863" y="4005263"/>
            <a:ext cx="4994275" cy="190500"/>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00100" y="3602038"/>
            <a:ext cx="1090613" cy="1090612"/>
          </a:xfrm>
          <a:prstGeom prst="rect">
            <a:avLst/>
          </a:prstGeom>
          <a:noFill/>
          <a:ln w="9525">
            <a:noFill/>
            <a:miter lim="800000"/>
            <a:headEnd/>
            <a:tailEnd/>
          </a:ln>
        </p:spPr>
      </p:pic>
      <p:sp>
        <p:nvSpPr>
          <p:cNvPr id="49" name="Rectangle 2"/>
          <p:cNvSpPr txBox="1">
            <a:spLocks noChangeArrowheads="1"/>
          </p:cNvSpPr>
          <p:nvPr/>
        </p:nvSpPr>
        <p:spPr bwMode="auto">
          <a:xfrm>
            <a:off x="1450975" y="2085975"/>
            <a:ext cx="6543675" cy="1814513"/>
          </a:xfrm>
          <a:prstGeom prst="rect">
            <a:avLst/>
          </a:prstGeom>
          <a:noFill/>
          <a:ln w="9525">
            <a:noFill/>
            <a:miter lim="800000"/>
            <a:headEnd/>
            <a:tailEnd/>
          </a:ln>
        </p:spPr>
        <p:txBody>
          <a:bodyPr anchor="ctr"/>
          <a:lstStyle/>
          <a:p>
            <a:pPr algn="ctr">
              <a:spcBef>
                <a:spcPct val="20000"/>
              </a:spcBef>
              <a:buClr>
                <a:srgbClr val="000000"/>
              </a:buClr>
            </a:pPr>
            <a:r>
              <a:rPr lang="en-US" altLang="en-US" sz="2000" b="1">
                <a:solidFill>
                  <a:schemeClr val="tx1"/>
                </a:solidFill>
              </a:rPr>
              <a:t>Verily, those who swear allegiance to thee indeed swear allegiance to Allah. </a:t>
            </a:r>
            <a:r>
              <a:rPr lang="en-US" altLang="en-US" sz="2000" b="1" u="sng">
                <a:solidFill>
                  <a:schemeClr val="tx1"/>
                </a:solidFill>
              </a:rPr>
              <a:t>The hand of Allah is over their hands</a:t>
            </a:r>
            <a:r>
              <a:rPr lang="en-US" altLang="en-US" sz="2000" b="1">
                <a:solidFill>
                  <a:schemeClr val="tx1"/>
                </a:solidFill>
              </a:rPr>
              <a:t>. So whoever breaks his oath, breaks it to his own loss; and whoever fulfils the covenant that he has made with Allah, He will surely give him a great reward. Surah Fath (48:11)</a:t>
            </a:r>
            <a:endParaRPr lang="en-US" altLang="en-US" sz="2000" b="1" baseline="30000">
              <a:solidFill>
                <a:schemeClr val="tx1"/>
              </a:solidFill>
              <a:latin typeface="Angsana New" pitchFamily="18" charset="-34"/>
            </a:endParaRPr>
          </a:p>
        </p:txBody>
      </p:sp>
      <p:pic>
        <p:nvPicPr>
          <p:cNvPr id="45061"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339013" y="3552825"/>
            <a:ext cx="1095375" cy="1095375"/>
          </a:xfrm>
          <a:prstGeom prst="rect">
            <a:avLst/>
          </a:prstGeom>
          <a:noFill/>
          <a:ln w="9525">
            <a:noFill/>
            <a:miter lim="800000"/>
            <a:headEnd/>
            <a:tailEnd/>
          </a:ln>
        </p:spPr>
      </p:pic>
      <p:sp>
        <p:nvSpPr>
          <p:cNvPr id="11" name="Rectangle 2"/>
          <p:cNvSpPr txBox="1">
            <a:spLocks noChangeArrowheads="1"/>
          </p:cNvSpPr>
          <p:nvPr/>
        </p:nvSpPr>
        <p:spPr bwMode="auto">
          <a:xfrm>
            <a:off x="1085850" y="-26988"/>
            <a:ext cx="6800850" cy="2343151"/>
          </a:xfrm>
          <a:prstGeom prst="rect">
            <a:avLst/>
          </a:prstGeom>
          <a:noFill/>
          <a:ln w="9525">
            <a:noFill/>
            <a:miter lim="800000"/>
            <a:headEnd/>
            <a:tailEnd/>
          </a:ln>
        </p:spPr>
        <p:txBody>
          <a:bodyPr lIns="91425" tIns="91425" rIns="91425" bIns="91425" anchor="ctr"/>
          <a:lstStyle/>
          <a:p>
            <a:pPr algn="ctr">
              <a:lnSpc>
                <a:spcPct val="115000"/>
              </a:lnSpc>
              <a:buClr>
                <a:srgbClr val="595959"/>
              </a:buClr>
              <a:buSzPts val="1800"/>
              <a:buFont typeface="Arial" charset="0"/>
              <a:buNone/>
            </a:pPr>
            <a:r>
              <a:rPr lang="en-US" altLang="en-US" sz="3000">
                <a:solidFill>
                  <a:schemeClr val="tx1"/>
                </a:solidFill>
              </a:rPr>
              <a:t>When Muslims are described as taking the bai'at of the Holy Prophet </a:t>
            </a:r>
            <a:r>
              <a:rPr lang="en-US" altLang="en-US" sz="3000" baseline="30000">
                <a:solidFill>
                  <a:schemeClr val="tx1"/>
                </a:solidFill>
              </a:rPr>
              <a:t>(sa)</a:t>
            </a:r>
            <a:r>
              <a:rPr lang="en-US" altLang="en-US" sz="3000">
                <a:solidFill>
                  <a:schemeClr val="tx1"/>
                </a:solidFill>
              </a:rPr>
              <a:t> in the Holy Qur'an, how is it described?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229"/>
                    </p:tgtEl>
                  </p:cond>
                </p:stCondLst>
                <p:endSync evt="end" delay="0">
                  <p:rtn val="all"/>
                </p:endSync>
                <p:childTnLst>
                  <p:par>
                    <p:cTn id="13" fill="hold" nodeType="clickPar">
                      <p:stCondLst>
                        <p:cond delay="0"/>
                      </p:stCondLst>
                      <p:childTnLst>
                        <p:par>
                          <p:cTn id="14" fill="hold" nodeType="afterGroup">
                            <p:stCondLst>
                              <p:cond delay="0"/>
                            </p:stCondLst>
                            <p:childTnLst>
                              <p:par>
                                <p:cTn id="15" presetID="2" presetClass="entr" presetSubtype="4"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46082"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Shape 59"/>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617538" y="325438"/>
            <a:ext cx="7040562" cy="2417762"/>
          </a:xfrm>
        </p:spPr>
        <p:txBody>
          <a:bodyPr anchor="ctr"/>
          <a:lstStyle/>
          <a:p>
            <a:pPr marL="0" indent="0" algn="ctr" eaLnBrk="1" hangingPunct="1">
              <a:lnSpc>
                <a:spcPct val="115000"/>
              </a:lnSpc>
              <a:buClr>
                <a:srgbClr val="595959"/>
              </a:buClr>
              <a:buSzPts val="1800"/>
              <a:buFont typeface="Arial" charset="0"/>
              <a:buNone/>
            </a:pPr>
            <a:r>
              <a:rPr lang="en-US" sz="3600" smtClean="0">
                <a:solidFill>
                  <a:schemeClr val="tx1"/>
                </a:solidFill>
                <a:latin typeface="Arial" charset="0"/>
                <a:cs typeface="Arial" charset="0"/>
              </a:rPr>
              <a:t>When (Hijri year) did the conquest of Makkah take place?</a:t>
            </a:r>
            <a:endParaRPr lang="en-US" altLang="en-US" sz="3600" smtClean="0">
              <a:solidFill>
                <a:schemeClr val="tx1"/>
              </a:solidFill>
              <a:latin typeface="Arial" charset="0"/>
              <a:cs typeface="Arial" charset="0"/>
            </a:endParaRPr>
          </a:p>
        </p:txBody>
      </p:sp>
      <p:sp>
        <p:nvSpPr>
          <p:cNvPr id="20483"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1946275" y="3822700"/>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55663" y="3371850"/>
            <a:ext cx="1090612" cy="1090613"/>
          </a:xfrm>
          <a:prstGeom prst="rect">
            <a:avLst/>
          </a:prstGeom>
          <a:noFill/>
          <a:ln w="9525">
            <a:noFill/>
            <a:miter lim="800000"/>
            <a:headEnd/>
            <a:tailEnd/>
          </a:ln>
        </p:spPr>
      </p:pic>
      <p:pic>
        <p:nvPicPr>
          <p:cNvPr id="47109"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192963" y="3371850"/>
            <a:ext cx="1095375" cy="1096963"/>
          </a:xfrm>
          <a:prstGeom prst="rect">
            <a:avLst/>
          </a:prstGeom>
          <a:noFill/>
          <a:ln w="9525">
            <a:noFill/>
            <a:miter lim="800000"/>
            <a:headEnd/>
            <a:tailEnd/>
          </a:ln>
        </p:spPr>
      </p:pic>
      <p:sp>
        <p:nvSpPr>
          <p:cNvPr id="2" name="TextBox 1"/>
          <p:cNvSpPr txBox="1">
            <a:spLocks noChangeArrowheads="1"/>
          </p:cNvSpPr>
          <p:nvPr/>
        </p:nvSpPr>
        <p:spPr bwMode="auto">
          <a:xfrm>
            <a:off x="3035300" y="2281238"/>
            <a:ext cx="3038475" cy="584200"/>
          </a:xfrm>
          <a:prstGeom prst="rect">
            <a:avLst/>
          </a:prstGeom>
          <a:noFill/>
          <a:ln w="9525">
            <a:noFill/>
            <a:miter lim="800000"/>
            <a:headEnd/>
            <a:tailEnd/>
          </a:ln>
        </p:spPr>
        <p:txBody>
          <a:bodyPr wrap="none">
            <a:spAutoFit/>
          </a:bodyPr>
          <a:lstStyle/>
          <a:p>
            <a:pPr algn="ctr">
              <a:spcBef>
                <a:spcPct val="20000"/>
              </a:spcBef>
              <a:buClr>
                <a:srgbClr val="000000"/>
              </a:buClr>
            </a:pPr>
            <a:r>
              <a:rPr lang="en-US" sz="3200" b="1">
                <a:solidFill>
                  <a:schemeClr val="tx1"/>
                </a:solidFill>
              </a:rPr>
              <a:t>8</a:t>
            </a:r>
            <a:r>
              <a:rPr lang="en-US" sz="3200" b="1" baseline="30000">
                <a:solidFill>
                  <a:schemeClr val="tx1"/>
                </a:solidFill>
              </a:rPr>
              <a:t>th</a:t>
            </a:r>
            <a:r>
              <a:rPr lang="en-US" sz="3200" b="1">
                <a:solidFill>
                  <a:schemeClr val="tx1"/>
                </a:solidFill>
              </a:rPr>
              <a:t> year of Hijri</a:t>
            </a:r>
            <a:endParaRPr lang="en-US" altLang="en-US" sz="6600" b="1" baseline="30000">
              <a:solidFill>
                <a:schemeClr val="tx1"/>
              </a:solidFill>
              <a:latin typeface="Angsana New" pitchFamily="18" charset="-34"/>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8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4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48130"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4294967295"/>
          </p:nvPr>
        </p:nvSpPr>
        <p:spPr>
          <a:xfrm>
            <a:off x="1371600" y="276225"/>
            <a:ext cx="6286500" cy="2343150"/>
          </a:xfrm>
        </p:spPr>
        <p:txBody>
          <a:bodyPr anchor="ctr"/>
          <a:lstStyle/>
          <a:p>
            <a:pPr marL="0" indent="0" algn="ctr" eaLnBrk="1" hangingPunct="1">
              <a:lnSpc>
                <a:spcPct val="115000"/>
              </a:lnSpc>
              <a:buClr>
                <a:srgbClr val="595959"/>
              </a:buClr>
              <a:buSzPts val="1800"/>
              <a:buFont typeface="Arial" charset="0"/>
              <a:buNone/>
            </a:pPr>
            <a:r>
              <a:rPr lang="en-US" sz="3200" smtClean="0">
                <a:solidFill>
                  <a:schemeClr val="tx1"/>
                </a:solidFill>
                <a:latin typeface="Arial" charset="0"/>
                <a:cs typeface="Arial" charset="0"/>
              </a:rPr>
              <a:t>What year did Hazrat Masih-e-Maud (as) found the Ahmadiyya Muslim Community?</a:t>
            </a:r>
            <a:endParaRPr lang="en-US" altLang="en-US" sz="3200" smtClean="0">
              <a:solidFill>
                <a:schemeClr val="tx1"/>
              </a:solidFill>
              <a:latin typeface="Arial" charset="0"/>
              <a:cs typeface="Arial" charset="0"/>
            </a:endParaRPr>
          </a:p>
        </p:txBody>
      </p:sp>
      <p:sp>
        <p:nvSpPr>
          <p:cNvPr id="24579"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286000" y="3916363"/>
            <a:ext cx="4995863" cy="190500"/>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25500" y="3463925"/>
            <a:ext cx="1090613" cy="1090613"/>
          </a:xfrm>
          <a:prstGeom prst="rect">
            <a:avLst/>
          </a:prstGeom>
          <a:noFill/>
          <a:ln w="9525">
            <a:noFill/>
            <a:miter lim="800000"/>
            <a:headEnd/>
            <a:tailEnd/>
          </a:ln>
        </p:spPr>
      </p:pic>
      <p:sp>
        <p:nvSpPr>
          <p:cNvPr id="49" name="Rectangle 2"/>
          <p:cNvSpPr txBox="1">
            <a:spLocks noChangeArrowheads="1"/>
          </p:cNvSpPr>
          <p:nvPr/>
        </p:nvSpPr>
        <p:spPr bwMode="auto">
          <a:xfrm>
            <a:off x="1916113" y="1889125"/>
            <a:ext cx="5365750" cy="1957388"/>
          </a:xfrm>
          <a:prstGeom prst="rect">
            <a:avLst/>
          </a:prstGeom>
          <a:noFill/>
          <a:ln w="9525">
            <a:noFill/>
            <a:miter lim="800000"/>
            <a:headEnd/>
            <a:tailEnd/>
          </a:ln>
        </p:spPr>
        <p:txBody>
          <a:bodyPr anchor="ctr"/>
          <a:lstStyle/>
          <a:p>
            <a:pPr algn="ctr">
              <a:spcBef>
                <a:spcPct val="20000"/>
              </a:spcBef>
              <a:buClr>
                <a:srgbClr val="000000"/>
              </a:buClr>
              <a:buFont typeface="Arial" charset="0"/>
              <a:buNone/>
            </a:pPr>
            <a:r>
              <a:rPr lang="en-US" sz="4000" b="1">
                <a:solidFill>
                  <a:schemeClr val="tx1"/>
                </a:solidFill>
              </a:rPr>
              <a:t>1889</a:t>
            </a:r>
            <a:endParaRPr lang="en-US" sz="4000" b="1">
              <a:solidFill>
                <a:schemeClr val="tx1"/>
              </a:solidFill>
              <a:latin typeface="Angsana New" pitchFamily="18" charset="-34"/>
            </a:endParaRPr>
          </a:p>
        </p:txBody>
      </p:sp>
      <p:pic>
        <p:nvPicPr>
          <p:cNvPr id="93191"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704138" y="3457575"/>
            <a:ext cx="1096962" cy="10969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50178"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1371600" y="276225"/>
            <a:ext cx="6286500" cy="2343150"/>
          </a:xfrm>
        </p:spPr>
        <p:txBody>
          <a:bodyPr anchor="ctr"/>
          <a:lstStyle/>
          <a:p>
            <a:pPr marL="0" indent="0" algn="ctr" eaLnBrk="1" hangingPunct="1">
              <a:lnSpc>
                <a:spcPct val="115000"/>
              </a:lnSpc>
              <a:buClr>
                <a:srgbClr val="595959"/>
              </a:buClr>
              <a:buSzPts val="1800"/>
              <a:buFont typeface="Arial" charset="0"/>
              <a:buNone/>
            </a:pPr>
            <a:r>
              <a:rPr lang="en-US" altLang="en-US" sz="3200" smtClean="0">
                <a:solidFill>
                  <a:schemeClr val="tx1"/>
                </a:solidFill>
                <a:latin typeface="Arial" charset="0"/>
                <a:cs typeface="Arial" charset="0"/>
              </a:rPr>
              <a:t>The book Al-Wasiyyat was first published in year ______?</a:t>
            </a:r>
            <a:endParaRPr lang="en-US" altLang="en-US" sz="3000" smtClean="0">
              <a:solidFill>
                <a:schemeClr val="tx1"/>
              </a:solidFill>
              <a:latin typeface="Arial" charset="0"/>
              <a:cs typeface="Arial" charset="0"/>
            </a:endParaRPr>
          </a:p>
        </p:txBody>
      </p:sp>
      <p:sp>
        <p:nvSpPr>
          <p:cNvPr id="24579"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286000" y="3916363"/>
            <a:ext cx="4995863" cy="190500"/>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25500" y="3463925"/>
            <a:ext cx="1090613" cy="1090613"/>
          </a:xfrm>
          <a:prstGeom prst="rect">
            <a:avLst/>
          </a:prstGeom>
          <a:noFill/>
          <a:ln w="9525">
            <a:noFill/>
            <a:miter lim="800000"/>
            <a:headEnd/>
            <a:tailEnd/>
          </a:ln>
        </p:spPr>
      </p:pic>
      <p:sp>
        <p:nvSpPr>
          <p:cNvPr id="49" name="Rectangle 2"/>
          <p:cNvSpPr txBox="1">
            <a:spLocks noChangeArrowheads="1"/>
          </p:cNvSpPr>
          <p:nvPr/>
        </p:nvSpPr>
        <p:spPr bwMode="auto">
          <a:xfrm>
            <a:off x="1916113" y="1573213"/>
            <a:ext cx="5365750" cy="1957387"/>
          </a:xfrm>
          <a:prstGeom prst="rect">
            <a:avLst/>
          </a:prstGeom>
          <a:noFill/>
          <a:ln w="9525">
            <a:noFill/>
            <a:miter lim="800000"/>
            <a:headEnd/>
            <a:tailEnd/>
          </a:ln>
        </p:spPr>
        <p:txBody>
          <a:bodyPr anchor="ctr"/>
          <a:lstStyle/>
          <a:p>
            <a:pPr algn="ctr">
              <a:spcBef>
                <a:spcPct val="20000"/>
              </a:spcBef>
              <a:buClr>
                <a:srgbClr val="000000"/>
              </a:buClr>
              <a:buFont typeface="Arial" charset="0"/>
              <a:buNone/>
            </a:pPr>
            <a:r>
              <a:rPr lang="en-US" sz="4000" b="1">
                <a:solidFill>
                  <a:schemeClr val="tx1"/>
                </a:solidFill>
              </a:rPr>
              <a:t>1905</a:t>
            </a:r>
            <a:endParaRPr lang="en-US" sz="4000" b="1">
              <a:solidFill>
                <a:schemeClr val="tx1"/>
              </a:solidFill>
              <a:latin typeface="Angsana New" pitchFamily="18" charset="-34"/>
            </a:endParaRPr>
          </a:p>
        </p:txBody>
      </p:sp>
      <p:pic>
        <p:nvPicPr>
          <p:cNvPr id="51206"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704138" y="3457575"/>
            <a:ext cx="1096962" cy="10969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52226"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1498600" y="365125"/>
            <a:ext cx="6286500" cy="2343150"/>
          </a:xfrm>
        </p:spPr>
        <p:txBody>
          <a:bodyPr anchor="ctr"/>
          <a:lstStyle/>
          <a:p>
            <a:pPr marL="0" indent="0" algn="ctr" eaLnBrk="1" hangingPunct="1">
              <a:lnSpc>
                <a:spcPct val="115000"/>
              </a:lnSpc>
              <a:buClr>
                <a:srgbClr val="595959"/>
              </a:buClr>
              <a:buSzPts val="1800"/>
              <a:buFont typeface="Arial" charset="0"/>
              <a:buNone/>
            </a:pPr>
            <a:r>
              <a:rPr lang="en-US" sz="2800" smtClean="0">
                <a:solidFill>
                  <a:schemeClr val="tx1"/>
                </a:solidFill>
                <a:latin typeface="Arial" charset="0"/>
                <a:cs typeface="Arial" charset="0"/>
              </a:rPr>
              <a:t>About whom did Hazrat Mirza Ghulam Ahmad Qadiani (as) state the following, “If I had not come, he would have surely come in my place.”</a:t>
            </a:r>
            <a:br>
              <a:rPr lang="en-US" sz="2800" smtClean="0">
                <a:solidFill>
                  <a:schemeClr val="tx1"/>
                </a:solidFill>
                <a:latin typeface="Arial" charset="0"/>
                <a:cs typeface="Arial" charset="0"/>
              </a:rPr>
            </a:br>
            <a:endParaRPr lang="en-US" altLang="en-US" sz="2800" smtClean="0">
              <a:solidFill>
                <a:schemeClr val="tx1"/>
              </a:solidFill>
              <a:latin typeface="Arial" charset="0"/>
              <a:cs typeface="Arial" charset="0"/>
            </a:endParaRPr>
          </a:p>
        </p:txBody>
      </p:sp>
      <p:sp>
        <p:nvSpPr>
          <p:cNvPr id="26627"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144713" y="3914775"/>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954088" y="3378200"/>
            <a:ext cx="1090612" cy="1090613"/>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285875" y="1860550"/>
            <a:ext cx="6572250" cy="2343150"/>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Aft>
                <a:spcPts val="0"/>
              </a:spcAft>
              <a:buClr>
                <a:srgbClr val="000000"/>
              </a:buClr>
              <a:buFontTx/>
              <a:buNone/>
              <a:defRPr/>
            </a:pPr>
            <a:r>
              <a:rPr lang="en-US" b="1" kern="0" dirty="0" err="1">
                <a:ea typeface="Arial"/>
                <a:cs typeface="Arial"/>
                <a:sym typeface="Arial"/>
              </a:rPr>
              <a:t>Hazrat</a:t>
            </a:r>
            <a:r>
              <a:rPr lang="en-US" b="1" kern="0" dirty="0">
                <a:ea typeface="Arial"/>
                <a:cs typeface="Arial"/>
                <a:sym typeface="Arial"/>
              </a:rPr>
              <a:t> </a:t>
            </a:r>
            <a:r>
              <a:rPr lang="en-US" b="1" kern="0" dirty="0" err="1">
                <a:ea typeface="Arial"/>
                <a:cs typeface="Arial"/>
                <a:sym typeface="Arial"/>
              </a:rPr>
              <a:t>Sahibzada</a:t>
            </a:r>
            <a:r>
              <a:rPr lang="en-US" b="1" kern="0" dirty="0">
                <a:ea typeface="Arial"/>
                <a:cs typeface="Arial"/>
                <a:sym typeface="Arial"/>
              </a:rPr>
              <a:t> Abdul Latif Shaheed (</a:t>
            </a:r>
            <a:r>
              <a:rPr lang="en-US" b="1" kern="0" dirty="0" err="1">
                <a:ea typeface="Arial"/>
                <a:cs typeface="Arial"/>
                <a:sym typeface="Arial"/>
              </a:rPr>
              <a:t>ra</a:t>
            </a:r>
            <a:r>
              <a:rPr lang="en-US" b="1" kern="0" dirty="0">
                <a:ea typeface="Arial"/>
                <a:cs typeface="Arial"/>
                <a:sym typeface="Arial"/>
              </a:rPr>
              <a:t>)</a:t>
            </a:r>
            <a:endParaRPr lang="en-US" altLang="en-US" sz="3750" b="1" kern="0" dirty="0">
              <a:ea typeface="Arial"/>
              <a:cs typeface="Arial"/>
              <a:sym typeface="Arial"/>
            </a:endParaRPr>
          </a:p>
        </p:txBody>
      </p:sp>
      <p:pic>
        <p:nvPicPr>
          <p:cNvPr id="53254"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339013" y="3355975"/>
            <a:ext cx="1095375" cy="10953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4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30000" fill="hold"/>
                                        <p:tgtEl>
                                          <p:spTgt spid="49"/>
                                        </p:tgtEl>
                                        <p:attrNameLst>
                                          <p:attrName>ppt_x</p:attrName>
                                        </p:attrNameLst>
                                      </p:cBhvr>
                                      <p:tavLst>
                                        <p:tav tm="0">
                                          <p:val>
                                            <p:strVal val="#ppt_x"/>
                                          </p:val>
                                        </p:tav>
                                        <p:tav tm="100000">
                                          <p:val>
                                            <p:strVal val="#ppt_x"/>
                                          </p:val>
                                        </p:tav>
                                      </p:tavLst>
                                    </p:anim>
                                    <p:anim calcmode="lin" valueType="num">
                                      <p:cBhvr additive="base">
                                        <p:cTn id="17" dur="300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54274"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1371600" y="341313"/>
            <a:ext cx="6286500" cy="2343150"/>
          </a:xfrm>
        </p:spPr>
        <p:txBody>
          <a:bodyPr anchor="ctr"/>
          <a:lstStyle/>
          <a:p>
            <a:pPr marL="0" indent="0" algn="ctr" eaLnBrk="1" hangingPunct="1">
              <a:lnSpc>
                <a:spcPct val="115000"/>
              </a:lnSpc>
              <a:buClr>
                <a:srgbClr val="595959"/>
              </a:buClr>
              <a:buSzPts val="1800"/>
              <a:buFont typeface="Arial" charset="0"/>
              <a:buNone/>
            </a:pPr>
            <a:r>
              <a:rPr lang="en-US" sz="3200" smtClean="0">
                <a:solidFill>
                  <a:schemeClr val="tx1"/>
                </a:solidFill>
                <a:latin typeface="Arial" charset="0"/>
                <a:cs typeface="Arial" charset="0"/>
              </a:rPr>
              <a:t>Who was the first martyr of Ahmadiyyat?</a:t>
            </a:r>
            <a:r>
              <a:rPr lang="en-US" sz="3200" smtClean="0">
                <a:solidFill>
                  <a:srgbClr val="595959"/>
                </a:solidFill>
                <a:latin typeface="Arial" charset="0"/>
                <a:cs typeface="Arial" charset="0"/>
              </a:rPr>
              <a:t/>
            </a:r>
            <a:br>
              <a:rPr lang="en-US" sz="3200" smtClean="0">
                <a:solidFill>
                  <a:srgbClr val="595959"/>
                </a:solidFill>
                <a:latin typeface="Arial" charset="0"/>
                <a:cs typeface="Arial" charset="0"/>
              </a:rPr>
            </a:br>
            <a:endParaRPr lang="en-US" altLang="en-US" sz="3200" smtClean="0">
              <a:solidFill>
                <a:schemeClr val="tx1"/>
              </a:solidFill>
              <a:latin typeface="Arial" charset="0"/>
              <a:cs typeface="Arial" charset="0"/>
            </a:endParaRPr>
          </a:p>
        </p:txBody>
      </p:sp>
      <p:sp>
        <p:nvSpPr>
          <p:cNvPr id="28675"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3832225"/>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966788" y="3421063"/>
            <a:ext cx="1090612" cy="1090612"/>
          </a:xfrm>
          <a:prstGeom prst="rect">
            <a:avLst/>
          </a:prstGeom>
          <a:noFill/>
          <a:ln w="9525">
            <a:noFill/>
            <a:miter lim="800000"/>
            <a:headEnd/>
            <a:tailEnd/>
          </a:ln>
        </p:spPr>
      </p:pic>
      <p:pic>
        <p:nvPicPr>
          <p:cNvPr id="55301"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081838" y="3327400"/>
            <a:ext cx="1096962" cy="1095375"/>
          </a:xfrm>
          <a:prstGeom prst="rect">
            <a:avLst/>
          </a:prstGeom>
          <a:noFill/>
          <a:ln w="9525">
            <a:noFill/>
            <a:miter lim="800000"/>
            <a:headEnd/>
            <a:tailEnd/>
          </a:ln>
        </p:spPr>
      </p:pic>
      <p:sp>
        <p:nvSpPr>
          <p:cNvPr id="2" name="TextBox 1"/>
          <p:cNvSpPr txBox="1">
            <a:spLocks noChangeArrowheads="1"/>
          </p:cNvSpPr>
          <p:nvPr/>
        </p:nvSpPr>
        <p:spPr bwMode="auto">
          <a:xfrm>
            <a:off x="1911350" y="2079625"/>
            <a:ext cx="5372100" cy="1539875"/>
          </a:xfrm>
          <a:prstGeom prst="rect">
            <a:avLst/>
          </a:prstGeom>
          <a:noFill/>
          <a:ln w="9525">
            <a:noFill/>
            <a:miter lim="800000"/>
            <a:headEnd/>
            <a:tailEnd/>
          </a:ln>
        </p:spPr>
        <p:txBody>
          <a:bodyPr>
            <a:spAutoFit/>
          </a:bodyPr>
          <a:lstStyle/>
          <a:p>
            <a:pPr algn="ctr">
              <a:buClr>
                <a:srgbClr val="000000"/>
              </a:buClr>
            </a:pPr>
            <a:r>
              <a:rPr lang="en-US" sz="3200" b="1">
                <a:solidFill>
                  <a:schemeClr val="tx1"/>
                </a:solidFill>
              </a:rPr>
              <a:t>Hazrat Maulvi Abdur Rahman Shaheed (ra)</a:t>
            </a:r>
            <a:r>
              <a:rPr lang="en-US" sz="2800" b="1">
                <a:solidFill>
                  <a:schemeClr val="tx1"/>
                </a:solidFill>
              </a:rPr>
              <a:t/>
            </a:r>
            <a:br>
              <a:rPr lang="en-US" sz="2800" b="1">
                <a:solidFill>
                  <a:schemeClr val="tx1"/>
                </a:solidFill>
              </a:rPr>
            </a:br>
            <a:endParaRPr lang="en-US" altLang="en-US" sz="3000" b="1">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p:bldP spid="47"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56322"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Shape 64"/>
          <p:cNvPicPr preferRelativeResize="0">
            <a:picLocks noChangeAspect="1" noChangeArrowheads="1"/>
          </p:cNvPicPr>
          <p:nvPr/>
        </p:nvPicPr>
        <p:blipFill>
          <a:blip r:embed="rId3"/>
          <a:srcRect/>
          <a:stretch>
            <a:fillRect/>
          </a:stretch>
        </p:blipFill>
        <p:spPr bwMode="auto">
          <a:xfrm>
            <a:off x="-87313" y="-50800"/>
            <a:ext cx="9231313" cy="51943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extLst>
          </p:cNvPr>
          <p:cNvSpPr>
            <a:spLocks noGrp="1" noChangeArrowheads="1"/>
          </p:cNvSpPr>
          <p:nvPr>
            <p:ph type="body" idx="1"/>
          </p:nvPr>
        </p:nvSpPr>
        <p:spPr>
          <a:xfrm>
            <a:off x="1239838" y="0"/>
            <a:ext cx="6932612" cy="2343150"/>
          </a:xfrm>
        </p:spPr>
        <p:txBody>
          <a:bodyPr spcFirstLastPara="1" anchor="ctr"/>
          <a:lstStyle/>
          <a:p>
            <a:pPr marL="0" indent="0" algn="ctr" eaLnBrk="1" fontAlgn="auto" hangingPunct="1">
              <a:lnSpc>
                <a:spcPct val="115000"/>
              </a:lnSpc>
              <a:spcBef>
                <a:spcPts val="0"/>
              </a:spcBef>
              <a:spcAft>
                <a:spcPts val="0"/>
              </a:spcAft>
              <a:buClr>
                <a:schemeClr val="dk2"/>
              </a:buClr>
              <a:buSzPts val="1800"/>
              <a:buFont typeface="Arial"/>
              <a:buNone/>
              <a:defRPr/>
            </a:pPr>
            <a:r>
              <a:rPr lang="en-US" altLang="en-US" sz="2800" dirty="0">
                <a:solidFill>
                  <a:schemeClr val="tx1"/>
                </a:solidFill>
                <a:sym typeface="Arial"/>
              </a:rPr>
              <a:t>Promised Messiah (as) hypothesized that Arabic is the mother of all languages. What was the Arabic name of the book he wrote to prove this hypothesis?</a:t>
            </a:r>
            <a:endParaRPr lang="en-US" altLang="en-US" sz="3150" dirty="0">
              <a:solidFill>
                <a:schemeClr val="tx1"/>
              </a:solidFill>
              <a:sym typeface="Arial"/>
            </a:endParaRPr>
          </a:p>
        </p:txBody>
      </p:sp>
      <p:sp>
        <p:nvSpPr>
          <p:cNvPr id="30723"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74863" y="3941763"/>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89000" y="3427413"/>
            <a:ext cx="1090613" cy="1090612"/>
          </a:xfrm>
          <a:prstGeom prst="rect">
            <a:avLst/>
          </a:prstGeom>
          <a:noFill/>
          <a:ln w="9525">
            <a:noFill/>
            <a:miter lim="800000"/>
            <a:headEnd/>
            <a:tailEnd/>
          </a:ln>
        </p:spPr>
      </p:pic>
      <p:sp>
        <p:nvSpPr>
          <p:cNvPr id="49" name="Rectangle 2"/>
          <p:cNvSpPr txBox="1">
            <a:spLocks noChangeArrowheads="1"/>
          </p:cNvSpPr>
          <p:nvPr/>
        </p:nvSpPr>
        <p:spPr bwMode="auto">
          <a:xfrm>
            <a:off x="1239838" y="1628775"/>
            <a:ext cx="7148512" cy="2343150"/>
          </a:xfrm>
          <a:prstGeom prst="rect">
            <a:avLst/>
          </a:prstGeom>
          <a:noFill/>
          <a:ln w="9525">
            <a:noFill/>
            <a:miter lim="800000"/>
            <a:headEnd/>
            <a:tailEnd/>
          </a:ln>
        </p:spPr>
        <p:txBody>
          <a:bodyPr anchor="ctr"/>
          <a:lstStyle/>
          <a:p>
            <a:pPr algn="ctr">
              <a:spcBef>
                <a:spcPct val="20000"/>
              </a:spcBef>
              <a:buClr>
                <a:srgbClr val="000000"/>
              </a:buClr>
              <a:buFont typeface="Arial" charset="0"/>
              <a:buNone/>
            </a:pPr>
            <a:r>
              <a:rPr lang="en-US" altLang="en-US" sz="3600">
                <a:solidFill>
                  <a:schemeClr val="tx1"/>
                </a:solidFill>
              </a:rPr>
              <a:t>Minan-ur-Rahman </a:t>
            </a:r>
            <a:br>
              <a:rPr lang="en-US" altLang="en-US" sz="3600">
                <a:solidFill>
                  <a:schemeClr val="tx1"/>
                </a:solidFill>
              </a:rPr>
            </a:br>
            <a:r>
              <a:rPr lang="en-US" altLang="en-US" sz="3600">
                <a:solidFill>
                  <a:schemeClr val="tx1"/>
                </a:solidFill>
              </a:rPr>
              <a:t>(Some Favors of Beneficent God)</a:t>
            </a:r>
          </a:p>
        </p:txBody>
      </p:sp>
      <p:pic>
        <p:nvPicPr>
          <p:cNvPr id="57350"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81863" y="3394075"/>
            <a:ext cx="1095375" cy="10969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3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58370"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1428750" y="571500"/>
            <a:ext cx="6286500" cy="2343150"/>
          </a:xfrm>
        </p:spPr>
        <p:txBody>
          <a:bodyPr anchor="ctr"/>
          <a:lstStyle/>
          <a:p>
            <a:pPr marL="0" indent="0" algn="ctr" eaLnBrk="1" hangingPunct="1">
              <a:lnSpc>
                <a:spcPct val="115000"/>
              </a:lnSpc>
              <a:buClr>
                <a:srgbClr val="595959"/>
              </a:buClr>
              <a:buSzPts val="1800"/>
              <a:buFont typeface="Arial" charset="0"/>
              <a:buNone/>
            </a:pPr>
            <a:r>
              <a:rPr lang="en-US" sz="3200" smtClean="0">
                <a:solidFill>
                  <a:schemeClr val="tx1"/>
                </a:solidFill>
                <a:latin typeface="Arial" charset="0"/>
                <a:cs typeface="Arial" charset="0"/>
              </a:rPr>
              <a:t>Which American historical figure is the city of Houston named after?</a:t>
            </a:r>
            <a:br>
              <a:rPr lang="en-US" sz="3200" smtClean="0">
                <a:solidFill>
                  <a:schemeClr val="tx1"/>
                </a:solidFill>
                <a:latin typeface="Arial" charset="0"/>
                <a:cs typeface="Arial" charset="0"/>
              </a:rPr>
            </a:br>
            <a:endParaRPr lang="en-US" altLang="en-US" sz="3200" smtClean="0">
              <a:solidFill>
                <a:schemeClr val="tx1"/>
              </a:solidFill>
              <a:latin typeface="Arial" charset="0"/>
              <a:cs typeface="Arial" charset="0"/>
            </a:endParaRPr>
          </a:p>
        </p:txBody>
      </p:sp>
      <p:sp>
        <p:nvSpPr>
          <p:cNvPr id="32771"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4010025"/>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82650" y="3557588"/>
            <a:ext cx="1090613" cy="1090612"/>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736725" y="2081213"/>
            <a:ext cx="5429250" cy="1874837"/>
          </a:xfrm>
          <a:prstGeom prst="rect">
            <a:avLst/>
          </a:prstGeom>
          <a:noFill/>
          <a:ln w="9525">
            <a:noFill/>
            <a:miter lim="800000"/>
            <a:headEnd/>
            <a:tailEnd/>
          </a:ln>
          <a:effectLst/>
        </p:spPr>
        <p:txBody>
          <a:bodyPr anchor="ctr"/>
          <a:lstStyle/>
          <a:p>
            <a:pPr algn="ctr" fontAlgn="auto">
              <a:spcBef>
                <a:spcPct val="20000"/>
              </a:spcBef>
              <a:spcAft>
                <a:spcPts val="0"/>
              </a:spcAft>
              <a:buClr>
                <a:srgbClr val="000000"/>
              </a:buClr>
              <a:buFont typeface="Arial"/>
              <a:buNone/>
              <a:defRPr/>
            </a:pPr>
            <a:r>
              <a:rPr lang="en-US" sz="3600" b="1" kern="0" dirty="0">
                <a:latin typeface="Arial"/>
                <a:ea typeface="Arial"/>
                <a:cs typeface="Arial"/>
                <a:sym typeface="Arial"/>
              </a:rPr>
              <a:t>Sam Houston</a:t>
            </a:r>
            <a:br>
              <a:rPr lang="en-US" sz="3600" b="1" kern="0" dirty="0">
                <a:latin typeface="Arial"/>
                <a:ea typeface="Arial"/>
                <a:cs typeface="Arial"/>
                <a:sym typeface="Arial"/>
              </a:rPr>
            </a:br>
            <a:endParaRPr lang="en-US" sz="3600" b="1" kern="0" dirty="0">
              <a:solidFill>
                <a:schemeClr val="tx1"/>
              </a:solidFill>
              <a:latin typeface="Angsana New" panose="02020603050405020304" pitchFamily="18" charset="-34"/>
              <a:ea typeface="Arial"/>
              <a:cs typeface="+mn-cs"/>
              <a:sym typeface="Arial"/>
            </a:endParaRPr>
          </a:p>
        </p:txBody>
      </p:sp>
      <p:pic>
        <p:nvPicPr>
          <p:cNvPr id="59398"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81863" y="3552825"/>
            <a:ext cx="1095375" cy="10953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60418"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1200150" y="376238"/>
            <a:ext cx="6629400" cy="2343150"/>
          </a:xfrm>
        </p:spPr>
        <p:txBody>
          <a:bodyPr anchor="ctr"/>
          <a:lstStyle/>
          <a:p>
            <a:pPr marL="0" indent="0" algn="ctr" eaLnBrk="1" hangingPunct="1">
              <a:lnSpc>
                <a:spcPct val="115000"/>
              </a:lnSpc>
              <a:buClr>
                <a:srgbClr val="595959"/>
              </a:buClr>
              <a:buSzPts val="1800"/>
              <a:buFont typeface="Arial" charset="0"/>
              <a:buNone/>
            </a:pPr>
            <a:r>
              <a:rPr lang="en-US" sz="3200" smtClean="0">
                <a:solidFill>
                  <a:schemeClr val="tx1"/>
                </a:solidFill>
                <a:latin typeface="Arial" charset="0"/>
                <a:cs typeface="Arial" charset="0"/>
              </a:rPr>
              <a:t>Although DNA consists of the A, T, G, and C nitrogenous bases, RNA consists of A, ___, G, and C.</a:t>
            </a:r>
            <a:br>
              <a:rPr lang="en-US" sz="3200" smtClean="0">
                <a:solidFill>
                  <a:schemeClr val="tx1"/>
                </a:solidFill>
                <a:latin typeface="Arial" charset="0"/>
                <a:cs typeface="Arial" charset="0"/>
              </a:rPr>
            </a:br>
            <a:endParaRPr lang="en-US" altLang="en-US" sz="3200" smtClean="0">
              <a:solidFill>
                <a:schemeClr val="tx1"/>
              </a:solidFill>
              <a:latin typeface="Arial" charset="0"/>
              <a:cs typeface="Arial" charset="0"/>
            </a:endParaRPr>
          </a:p>
        </p:txBody>
      </p:sp>
      <p:sp>
        <p:nvSpPr>
          <p:cNvPr id="34819"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151063" y="4130675"/>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923925" y="3649663"/>
            <a:ext cx="1090613" cy="1090612"/>
          </a:xfrm>
          <a:prstGeom prst="rect">
            <a:avLst/>
          </a:prstGeom>
          <a:noFill/>
          <a:ln w="9525">
            <a:noFill/>
            <a:miter lim="800000"/>
            <a:headEnd/>
            <a:tailEnd/>
          </a:ln>
        </p:spPr>
      </p:pic>
      <p:sp>
        <p:nvSpPr>
          <p:cNvPr id="49" name="Rectangle 2"/>
          <p:cNvSpPr txBox="1">
            <a:spLocks noChangeArrowheads="1"/>
          </p:cNvSpPr>
          <p:nvPr/>
        </p:nvSpPr>
        <p:spPr bwMode="auto">
          <a:xfrm>
            <a:off x="1285875" y="2254250"/>
            <a:ext cx="6572250" cy="1781175"/>
          </a:xfrm>
          <a:prstGeom prst="rect">
            <a:avLst/>
          </a:prstGeom>
          <a:noFill/>
          <a:ln w="9525">
            <a:noFill/>
            <a:miter lim="800000"/>
            <a:headEnd/>
            <a:tailEnd/>
          </a:ln>
        </p:spPr>
        <p:txBody>
          <a:bodyPr anchor="ctr"/>
          <a:lstStyle/>
          <a:p>
            <a:pPr algn="ctr">
              <a:spcBef>
                <a:spcPct val="20000"/>
              </a:spcBef>
              <a:buClr>
                <a:srgbClr val="000000"/>
              </a:buClr>
            </a:pPr>
            <a:r>
              <a:rPr lang="en-US" sz="3200" b="1">
                <a:solidFill>
                  <a:schemeClr val="tx1"/>
                </a:solidFill>
              </a:rPr>
              <a:t>U</a:t>
            </a:r>
            <a:r>
              <a:rPr lang="en-US" sz="3600" b="1">
                <a:solidFill>
                  <a:schemeClr val="tx1"/>
                </a:solidFill>
              </a:rPr>
              <a:t/>
            </a:r>
            <a:br>
              <a:rPr lang="en-US" sz="3600" b="1">
                <a:solidFill>
                  <a:schemeClr val="tx1"/>
                </a:solidFill>
              </a:rPr>
            </a:br>
            <a:endParaRPr lang="en-US" altLang="en-US" sz="3600" b="1">
              <a:solidFill>
                <a:schemeClr val="tx1"/>
              </a:solidFill>
            </a:endParaRPr>
          </a:p>
        </p:txBody>
      </p:sp>
      <p:pic>
        <p:nvPicPr>
          <p:cNvPr id="61446"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486650" y="3609975"/>
            <a:ext cx="1096963" cy="10953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3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62466"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Grp="1" noChangeArrowheads="1"/>
          </p:cNvSpPr>
          <p:nvPr>
            <p:ph type="body" idx="1"/>
          </p:nvPr>
        </p:nvSpPr>
        <p:spPr>
          <a:xfrm>
            <a:off x="1371600" y="628650"/>
            <a:ext cx="6286500" cy="2343150"/>
          </a:xfrm>
        </p:spPr>
        <p:txBody>
          <a:bodyPr anchor="ctr"/>
          <a:lstStyle/>
          <a:p>
            <a:pPr marL="0" indent="0" algn="ctr" eaLnBrk="1" hangingPunct="1">
              <a:lnSpc>
                <a:spcPct val="115000"/>
              </a:lnSpc>
              <a:buClr>
                <a:srgbClr val="595959"/>
              </a:buClr>
              <a:buSzPts val="1800"/>
              <a:buFont typeface="Arial" charset="0"/>
              <a:buNone/>
            </a:pPr>
            <a:r>
              <a:rPr lang="en-US" altLang="en-US" sz="3200" smtClean="0">
                <a:solidFill>
                  <a:schemeClr val="tx1"/>
                </a:solidFill>
                <a:latin typeface="Arial" charset="0"/>
                <a:cs typeface="Arial" charset="0"/>
              </a:rPr>
              <a:t>Which is the only state with a different design on the front and back of its flag?</a:t>
            </a:r>
          </a:p>
          <a:p>
            <a:pPr marL="0" indent="0" algn="ctr" eaLnBrk="1" hangingPunct="1">
              <a:lnSpc>
                <a:spcPct val="115000"/>
              </a:lnSpc>
              <a:buClr>
                <a:srgbClr val="595959"/>
              </a:buClr>
              <a:buSzPts val="1800"/>
              <a:buFont typeface="Arial" charset="0"/>
              <a:buNone/>
            </a:pPr>
            <a:r>
              <a:rPr lang="en-US" sz="3200" smtClean="0">
                <a:solidFill>
                  <a:schemeClr val="tx1"/>
                </a:solidFill>
                <a:latin typeface="Arial" charset="0"/>
                <a:cs typeface="Arial" charset="0"/>
              </a:rPr>
              <a:t/>
            </a:r>
            <a:br>
              <a:rPr lang="en-US" sz="3200" smtClean="0">
                <a:solidFill>
                  <a:schemeClr val="tx1"/>
                </a:solidFill>
                <a:latin typeface="Arial" charset="0"/>
                <a:cs typeface="Arial" charset="0"/>
              </a:rPr>
            </a:br>
            <a:endParaRPr lang="en-US" altLang="en-US" sz="3200" smtClean="0">
              <a:solidFill>
                <a:schemeClr val="tx1"/>
              </a:solidFill>
              <a:latin typeface="Arial" charset="0"/>
              <a:cs typeface="Arial" charset="0"/>
            </a:endParaRPr>
          </a:p>
        </p:txBody>
      </p:sp>
      <p:sp>
        <p:nvSpPr>
          <p:cNvPr id="36867"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92325" y="3911600"/>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1001713" y="3497263"/>
            <a:ext cx="1090612" cy="1090612"/>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371600" y="1843088"/>
            <a:ext cx="6572250" cy="1771650"/>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Aft>
                <a:spcPts val="0"/>
              </a:spcAft>
              <a:buClr>
                <a:srgbClr val="000000"/>
              </a:buClr>
              <a:buFontTx/>
              <a:buNone/>
              <a:defRPr/>
            </a:pPr>
            <a:r>
              <a:rPr lang="en-US" b="1" kern="0" dirty="0">
                <a:ea typeface="Arial"/>
                <a:cs typeface="Arial"/>
                <a:sym typeface="Arial"/>
              </a:rPr>
              <a:t>Oregon</a:t>
            </a:r>
            <a:r>
              <a:rPr lang="en-US" sz="3600" kern="0" dirty="0">
                <a:ea typeface="Arial"/>
                <a:cs typeface="Arial"/>
                <a:sym typeface="Arial"/>
              </a:rPr>
              <a:t/>
            </a:r>
            <a:br>
              <a:rPr lang="en-US" sz="3600" kern="0" dirty="0">
                <a:ea typeface="Arial"/>
                <a:cs typeface="Arial"/>
                <a:sym typeface="Arial"/>
              </a:rPr>
            </a:br>
            <a:endParaRPr lang="en-US" altLang="en-US" sz="3375" b="1" kern="0" dirty="0">
              <a:latin typeface="Angsana New" panose="02020603050405020304" pitchFamily="18" charset="-34"/>
              <a:ea typeface="Arial"/>
              <a:cs typeface="Arial"/>
              <a:sym typeface="Arial"/>
            </a:endParaRPr>
          </a:p>
        </p:txBody>
      </p:sp>
      <p:pic>
        <p:nvPicPr>
          <p:cNvPr id="63494"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18363" y="3497263"/>
            <a:ext cx="1095375" cy="10953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7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218">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218">
                                            <p:txEl>
                                              <p:pRg st="1" end="1"/>
                                            </p:txEl>
                                          </p:spTgt>
                                        </p:tgtEl>
                                        <p:attrNameLst>
                                          <p:attrName>style.visibility</p:attrName>
                                        </p:attrNameLst>
                                      </p:cBhvr>
                                      <p:to>
                                        <p:strVal val="hidden"/>
                                      </p:to>
                                    </p:set>
                                  </p:childTnLst>
                                </p:cTn>
                              </p:par>
                            </p:childTnLst>
                          </p:cTn>
                        </p:par>
                        <p:par>
                          <p:cTn id="17" fill="hold" nodeType="afterGroup">
                            <p:stCondLst>
                              <p:cond delay="0"/>
                            </p:stCondLst>
                            <p:childTnLst>
                              <p:par>
                                <p:cTn id="18" presetID="2" presetClass="entr" presetSubtype="4"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500" fill="hold"/>
                                        <p:tgtEl>
                                          <p:spTgt spid="49"/>
                                        </p:tgtEl>
                                        <p:attrNameLst>
                                          <p:attrName>ppt_x</p:attrName>
                                        </p:attrNameLst>
                                      </p:cBhvr>
                                      <p:tavLst>
                                        <p:tav tm="0">
                                          <p:val>
                                            <p:strVal val="#ppt_x"/>
                                          </p:val>
                                        </p:tav>
                                        <p:tav tm="100000">
                                          <p:val>
                                            <p:strVal val="#ppt_x"/>
                                          </p:val>
                                        </p:tav>
                                      </p:tavLst>
                                    </p:anim>
                                    <p:anim calcmode="lin" valueType="num">
                                      <p:cBhvr additive="base">
                                        <p:cTn id="2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9218" grpId="0" build="p"/>
      <p:bldP spid="47" grpId="0" animBg="1"/>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64514"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74863" y="3913188"/>
            <a:ext cx="4994275" cy="190500"/>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32772" name="Picture 13" descr="C:\Users\yasir_mirza\Pictures\Microsoft Clip Organizer\j0433797.png"/>
          <p:cNvPicPr>
            <a:picLocks noChangeAspect="1" noChangeArrowheads="1"/>
          </p:cNvPicPr>
          <p:nvPr/>
        </p:nvPicPr>
        <p:blipFill>
          <a:blip r:embed="rId3"/>
          <a:srcRect/>
          <a:stretch>
            <a:fillRect/>
          </a:stretch>
        </p:blipFill>
        <p:spPr bwMode="auto">
          <a:xfrm>
            <a:off x="869950" y="3378200"/>
            <a:ext cx="1090613" cy="1090613"/>
          </a:xfrm>
          <a:prstGeom prst="rect">
            <a:avLst/>
          </a:prstGeom>
          <a:noFill/>
          <a:ln w="9525">
            <a:noFill/>
            <a:miter lim="800000"/>
            <a:headEnd/>
            <a:tailEnd/>
          </a:ln>
        </p:spPr>
      </p:pic>
      <p:pic>
        <p:nvPicPr>
          <p:cNvPr id="65540"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183438" y="3371850"/>
            <a:ext cx="1096962" cy="1096963"/>
          </a:xfrm>
          <a:prstGeom prst="rect">
            <a:avLst/>
          </a:prstGeom>
          <a:noFill/>
          <a:ln w="9525">
            <a:noFill/>
            <a:miter lim="800000"/>
            <a:headEnd/>
            <a:tailEnd/>
          </a:ln>
        </p:spPr>
      </p:pic>
      <p:sp>
        <p:nvSpPr>
          <p:cNvPr id="9" name="Rectangle 2"/>
          <p:cNvSpPr txBox="1">
            <a:spLocks noChangeArrowheads="1"/>
          </p:cNvSpPr>
          <p:nvPr/>
        </p:nvSpPr>
        <p:spPr bwMode="auto">
          <a:xfrm>
            <a:off x="1028700" y="436563"/>
            <a:ext cx="6629400" cy="2343150"/>
          </a:xfrm>
          <a:prstGeom prst="rect">
            <a:avLst/>
          </a:prstGeom>
          <a:noFill/>
          <a:ln w="9525">
            <a:noFill/>
            <a:miter lim="800000"/>
            <a:headEnd/>
            <a:tailEnd/>
          </a:ln>
        </p:spPr>
        <p:txBody>
          <a:bodyPr anchor="ctr"/>
          <a:lstStyle/>
          <a:p>
            <a:pPr algn="ctr">
              <a:spcBef>
                <a:spcPct val="20000"/>
              </a:spcBef>
              <a:buClr>
                <a:srgbClr val="000000"/>
              </a:buClr>
            </a:pPr>
            <a:r>
              <a:rPr lang="en-US" sz="2800">
                <a:solidFill>
                  <a:schemeClr val="tx1"/>
                </a:solidFill>
              </a:rPr>
              <a:t>Hakeem Olajuwon played for the _____________ _______________.   He fasted during Ramadan while playing for a national championship (and won)</a:t>
            </a:r>
            <a:br>
              <a:rPr lang="en-US" sz="2800">
                <a:solidFill>
                  <a:schemeClr val="tx1"/>
                </a:solidFill>
              </a:rPr>
            </a:br>
            <a:endParaRPr lang="en-US" altLang="en-US" sz="2800">
              <a:solidFill>
                <a:schemeClr val="tx1"/>
              </a:solidFill>
            </a:endParaRPr>
          </a:p>
        </p:txBody>
      </p:sp>
      <p:sp>
        <p:nvSpPr>
          <p:cNvPr id="11" name="Rectangle 2">
            <a:extLst>
              <a:ext uri="{FF2B5EF4-FFF2-40B4-BE49-F238E27FC236}"/>
            </a:extLst>
          </p:cNvPr>
          <p:cNvSpPr txBox="1">
            <a:spLocks noChangeArrowheads="1"/>
          </p:cNvSpPr>
          <p:nvPr/>
        </p:nvSpPr>
        <p:spPr bwMode="auto">
          <a:xfrm>
            <a:off x="1257300" y="2303463"/>
            <a:ext cx="6858000" cy="1290637"/>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Aft>
                <a:spcPts val="0"/>
              </a:spcAft>
              <a:buClr>
                <a:srgbClr val="000000"/>
              </a:buClr>
              <a:buFontTx/>
              <a:buNone/>
              <a:defRPr/>
            </a:pPr>
            <a:r>
              <a:rPr lang="en-US" b="1" kern="0" dirty="0">
                <a:ea typeface="Arial"/>
                <a:cs typeface="Arial"/>
                <a:sym typeface="Arial"/>
              </a:rPr>
              <a:t>Houston Rockets</a:t>
            </a:r>
            <a:r>
              <a:rPr lang="en-US" sz="4000" kern="0" dirty="0">
                <a:ea typeface="Arial"/>
                <a:cs typeface="Arial"/>
                <a:sym typeface="Arial"/>
              </a:rPr>
              <a:t/>
            </a:r>
            <a:br>
              <a:rPr lang="en-US" sz="4000" kern="0" dirty="0">
                <a:ea typeface="Arial"/>
                <a:cs typeface="Arial"/>
                <a:sym typeface="Arial"/>
              </a:rPr>
            </a:br>
            <a:endParaRPr lang="en-US" altLang="en-US" sz="3750" kern="0" dirty="0">
              <a:ea typeface="Arial"/>
              <a:cs typeface="Arial"/>
              <a:sym typeface="Aria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277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772"/>
                  </p:tgtEl>
                </p:cond>
              </p:nextCondLst>
            </p:seq>
          </p:childTnLst>
        </p:cTn>
      </p:par>
    </p:tnLst>
    <p:bldLst>
      <p:bldP spid="47" grpId="0" animBg="1"/>
      <p:bldP spid="9" grpId="0" build="p"/>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66562"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Shape 69"/>
          <p:cNvPicPr preferRelativeResize="0">
            <a:picLocks noChangeAspect="1" noChangeArrowheads="1"/>
          </p:cNvPicPr>
          <p:nvPr/>
        </p:nvPicPr>
        <p:blipFill>
          <a:blip r:embed="rId3"/>
          <a:srcRect/>
          <a:stretch>
            <a:fillRect/>
          </a:stretch>
        </p:blipFill>
        <p:spPr bwMode="auto">
          <a:xfrm>
            <a:off x="-119063" y="-68263"/>
            <a:ext cx="9263063" cy="5211763"/>
          </a:xfrm>
          <a:prstGeom prst="rect">
            <a:avLst/>
          </a:prstGeom>
          <a:noFill/>
          <a:ln w="9525">
            <a:noFill/>
            <a:miter lim="800000"/>
            <a:headEnd/>
            <a:tailEnd/>
          </a:ln>
        </p:spPr>
      </p:pic>
      <p:sp>
        <p:nvSpPr>
          <p:cNvPr id="21506" name="Shape 70"/>
          <p:cNvSpPr txBox="1">
            <a:spLocks noChangeArrowheads="1"/>
          </p:cNvSpPr>
          <p:nvPr/>
        </p:nvSpPr>
        <p:spPr bwMode="auto">
          <a:xfrm>
            <a:off x="390525" y="604838"/>
            <a:ext cx="4679950" cy="3867150"/>
          </a:xfrm>
          <a:prstGeom prst="rect">
            <a:avLst/>
          </a:prstGeom>
          <a:noFill/>
          <a:ln w="9525">
            <a:noFill/>
            <a:miter lim="800000"/>
            <a:headEnd/>
            <a:tailEnd/>
          </a:ln>
        </p:spPr>
        <p:txBody>
          <a:bodyPr lIns="91425" tIns="91425" rIns="91425" bIns="91425"/>
          <a:lstStyle/>
          <a:p>
            <a:pPr>
              <a:lnSpc>
                <a:spcPct val="115000"/>
              </a:lnSpc>
              <a:buClr>
                <a:srgbClr val="000000"/>
              </a:buClr>
              <a:buFont typeface="Arial" charset="0"/>
              <a:buNone/>
            </a:pPr>
            <a:r>
              <a:rPr lang="en-US" sz="1200">
                <a:latin typeface="Maven Pro" charset="0"/>
                <a:sym typeface="Maven Pro" charset="0"/>
              </a:rPr>
              <a:t>Hazrat Munshi Arure Khan (ra) of Kapurthala was asked by Mr. H. A. Waiter, Secretary of The Young Men's Christian Association,  'How long were you in contact with Mirza Sahib, what proof of his truth appealed to you most and what feature of his character impressed you more than others?' </a:t>
            </a:r>
          </a:p>
          <a:p>
            <a:pPr>
              <a:lnSpc>
                <a:spcPct val="115000"/>
              </a:lnSpc>
              <a:buClr>
                <a:srgbClr val="000000"/>
              </a:buClr>
              <a:buFont typeface="Arial" charset="0"/>
              <a:buNone/>
            </a:pPr>
            <a:endParaRPr lang="en-US" sz="1200">
              <a:latin typeface="Maven Pro" charset="0"/>
              <a:sym typeface="Maven Pro" charset="0"/>
            </a:endParaRPr>
          </a:p>
          <a:p>
            <a:pPr>
              <a:lnSpc>
                <a:spcPct val="115000"/>
              </a:lnSpc>
              <a:buClr>
                <a:srgbClr val="000000"/>
              </a:buClr>
              <a:buFont typeface="Arial" charset="0"/>
              <a:buNone/>
            </a:pPr>
            <a:r>
              <a:rPr lang="en-US" sz="1200">
                <a:latin typeface="Maven Pro" charset="0"/>
                <a:sym typeface="Maven Pro" charset="0"/>
              </a:rPr>
              <a:t>To this Hazrat Munshi sb replied, “I knew Mirza Sahib even before he claimed to be the Messiah. I have never seen such a holy and luminous countenance. For me his luminous appearance and magnetic personality constituted the greatest proof of his truth. We were always eager to see his radiant face.” Recalling this, Hazrat Munshi sb began to sob. </a:t>
            </a:r>
          </a:p>
          <a:p>
            <a:pPr>
              <a:lnSpc>
                <a:spcPct val="115000"/>
              </a:lnSpc>
              <a:buClr>
                <a:srgbClr val="000000"/>
              </a:buClr>
              <a:buFont typeface="Arial" charset="0"/>
              <a:buNone/>
            </a:pPr>
            <a:endParaRPr lang="en-US" sz="1200">
              <a:latin typeface="Maven Pro" charset="0"/>
              <a:sym typeface="Maven Pro" charset="0"/>
            </a:endParaRPr>
          </a:p>
          <a:p>
            <a:pPr>
              <a:lnSpc>
                <a:spcPct val="115000"/>
              </a:lnSpc>
              <a:buClr>
                <a:srgbClr val="000000"/>
              </a:buClr>
              <a:buFont typeface="Arial" charset="0"/>
              <a:buNone/>
            </a:pPr>
            <a:r>
              <a:rPr lang="en-US" sz="1200">
                <a:latin typeface="Maven Pro" charset="0"/>
                <a:sym typeface="Maven Pro" charset="0"/>
              </a:rPr>
              <a:t>Mr. Waiter was very much affected by this incident. He later wrote, “We may call Mirza Sahib deluded (God Forbid), but we can never call one who has created such a deep impression upon his disciples, an impostor” (Ahmadiyya Movement by H. A. Waiter).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3822700"/>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34820" name="Picture 13" descr="C:\Users\yasir_mirza\Pictures\Microsoft Clip Organizer\j0433797.png"/>
          <p:cNvPicPr>
            <a:picLocks noChangeAspect="1" noChangeArrowheads="1"/>
          </p:cNvPicPr>
          <p:nvPr/>
        </p:nvPicPr>
        <p:blipFill>
          <a:blip r:embed="rId3"/>
          <a:srcRect/>
          <a:stretch>
            <a:fillRect/>
          </a:stretch>
        </p:blipFill>
        <p:spPr bwMode="auto">
          <a:xfrm>
            <a:off x="966788" y="3371850"/>
            <a:ext cx="1090612" cy="1090613"/>
          </a:xfrm>
          <a:prstGeom prst="rect">
            <a:avLst/>
          </a:prstGeom>
          <a:noFill/>
          <a:ln w="9525">
            <a:noFill/>
            <a:miter lim="800000"/>
            <a:headEnd/>
            <a:tailEnd/>
          </a:ln>
        </p:spPr>
      </p:pic>
      <p:pic>
        <p:nvPicPr>
          <p:cNvPr id="67588"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151688" y="3365500"/>
            <a:ext cx="1096962" cy="1096963"/>
          </a:xfrm>
          <a:prstGeom prst="rect">
            <a:avLst/>
          </a:prstGeom>
          <a:noFill/>
          <a:ln w="9525">
            <a:noFill/>
            <a:miter lim="800000"/>
            <a:headEnd/>
            <a:tailEnd/>
          </a:ln>
        </p:spPr>
      </p:pic>
      <p:sp>
        <p:nvSpPr>
          <p:cNvPr id="8" name="Rectangle 2"/>
          <p:cNvSpPr txBox="1">
            <a:spLocks noChangeArrowheads="1"/>
          </p:cNvSpPr>
          <p:nvPr/>
        </p:nvSpPr>
        <p:spPr bwMode="auto">
          <a:xfrm>
            <a:off x="1371600" y="1771650"/>
            <a:ext cx="6572250" cy="1600200"/>
          </a:xfrm>
          <a:prstGeom prst="rect">
            <a:avLst/>
          </a:prstGeom>
          <a:noFill/>
          <a:ln w="9525">
            <a:noFill/>
            <a:miter lim="800000"/>
            <a:headEnd/>
            <a:tailEnd/>
          </a:ln>
        </p:spPr>
        <p:txBody>
          <a:bodyPr anchor="ctr"/>
          <a:lstStyle/>
          <a:p>
            <a:pPr algn="ctr">
              <a:spcBef>
                <a:spcPct val="20000"/>
              </a:spcBef>
              <a:buClr>
                <a:srgbClr val="000000"/>
              </a:buClr>
            </a:pPr>
            <a:r>
              <a:rPr lang="en-US" altLang="en-US" sz="4000" b="1">
                <a:solidFill>
                  <a:schemeClr val="tx1"/>
                </a:solidFill>
                <a:latin typeface="Angsana New" pitchFamily="18" charset="-34"/>
              </a:rPr>
              <a:t>Angel Falls in Venezuela</a:t>
            </a:r>
            <a:endParaRPr lang="en-US" altLang="en-US" sz="4000">
              <a:solidFill>
                <a:schemeClr val="tx1"/>
              </a:solidFill>
            </a:endParaRPr>
          </a:p>
        </p:txBody>
      </p:sp>
      <p:sp>
        <p:nvSpPr>
          <p:cNvPr id="11" name="Rectangle 2"/>
          <p:cNvSpPr txBox="1">
            <a:spLocks noChangeArrowheads="1"/>
          </p:cNvSpPr>
          <p:nvPr/>
        </p:nvSpPr>
        <p:spPr bwMode="auto">
          <a:xfrm>
            <a:off x="1200150" y="-68263"/>
            <a:ext cx="6286500" cy="2343151"/>
          </a:xfrm>
          <a:prstGeom prst="rect">
            <a:avLst/>
          </a:prstGeom>
          <a:noFill/>
          <a:ln w="9525">
            <a:noFill/>
            <a:miter lim="800000"/>
            <a:headEnd/>
            <a:tailEnd/>
          </a:ln>
        </p:spPr>
        <p:txBody>
          <a:bodyPr anchor="ctr"/>
          <a:lstStyle/>
          <a:p>
            <a:pPr algn="ctr">
              <a:buClr>
                <a:srgbClr val="000000"/>
              </a:buClr>
            </a:pPr>
            <a:r>
              <a:rPr lang="en-US" altLang="en-US" sz="3200">
                <a:solidFill>
                  <a:schemeClr val="tx1"/>
                </a:solidFill>
              </a:rPr>
              <a:t>Name and Country of the tallest waterfalls in the world?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4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8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4820"/>
                  </p:tgtEl>
                </p:cond>
              </p:nextCondLst>
            </p:seq>
          </p:childTnLst>
        </p:cTn>
      </p:par>
    </p:tnLst>
    <p:bldLst>
      <p:bldP spid="47" grpId="0" animBg="1"/>
      <p:bldP spid="8" grpId="0"/>
      <p:bldP spid="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68610"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3854450"/>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723900" y="3371850"/>
            <a:ext cx="1090613" cy="1090613"/>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312863" y="1604963"/>
            <a:ext cx="6572250" cy="2343150"/>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Aft>
                <a:spcPts val="0"/>
              </a:spcAft>
              <a:buClr>
                <a:srgbClr val="000000"/>
              </a:buClr>
              <a:buFontTx/>
              <a:buNone/>
              <a:defRPr/>
            </a:pPr>
            <a:r>
              <a:rPr lang="en-US" b="1" kern="0" dirty="0">
                <a:ea typeface="Arial"/>
                <a:cs typeface="Arial"/>
                <a:sym typeface="Arial"/>
              </a:rPr>
              <a:t>Dr. </a:t>
            </a:r>
            <a:r>
              <a:rPr lang="en-US" b="1" kern="0" dirty="0" err="1">
                <a:ea typeface="Arial"/>
                <a:cs typeface="Arial"/>
                <a:sym typeface="Arial"/>
              </a:rPr>
              <a:t>Abdus</a:t>
            </a:r>
            <a:r>
              <a:rPr lang="en-US" b="1" kern="0" dirty="0">
                <a:ea typeface="Arial"/>
                <a:cs typeface="Arial"/>
                <a:sym typeface="Arial"/>
              </a:rPr>
              <a:t> Salaam, Physics/Electroweak force</a:t>
            </a:r>
            <a:r>
              <a:rPr lang="en-US" sz="4400" kern="0" dirty="0">
                <a:ea typeface="Arial"/>
                <a:cs typeface="Arial"/>
                <a:sym typeface="Arial"/>
              </a:rPr>
              <a:t/>
            </a:r>
            <a:br>
              <a:rPr lang="en-US" sz="4400" kern="0" dirty="0">
                <a:ea typeface="Arial"/>
                <a:cs typeface="Arial"/>
                <a:sym typeface="Arial"/>
              </a:rPr>
            </a:br>
            <a:endParaRPr lang="en-US" altLang="en-US" sz="4125" b="1" kern="0" dirty="0">
              <a:latin typeface="Angsana New" panose="02020603050405020304" pitchFamily="18" charset="-34"/>
              <a:ea typeface="Arial"/>
              <a:cs typeface="Arial"/>
              <a:sym typeface="Arial"/>
            </a:endParaRPr>
          </a:p>
        </p:txBody>
      </p:sp>
      <p:pic>
        <p:nvPicPr>
          <p:cNvPr id="69637"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81863" y="3371850"/>
            <a:ext cx="1095375" cy="1096963"/>
          </a:xfrm>
          <a:prstGeom prst="rect">
            <a:avLst/>
          </a:prstGeom>
          <a:noFill/>
          <a:ln w="9525">
            <a:noFill/>
            <a:miter lim="800000"/>
            <a:headEnd/>
            <a:tailEnd/>
          </a:ln>
        </p:spPr>
      </p:pic>
      <p:sp>
        <p:nvSpPr>
          <p:cNvPr id="2" name="TextBox 1"/>
          <p:cNvSpPr txBox="1">
            <a:spLocks noChangeArrowheads="1"/>
          </p:cNvSpPr>
          <p:nvPr/>
        </p:nvSpPr>
        <p:spPr bwMode="auto">
          <a:xfrm>
            <a:off x="1223963" y="674688"/>
            <a:ext cx="6661150" cy="1770062"/>
          </a:xfrm>
          <a:prstGeom prst="rect">
            <a:avLst/>
          </a:prstGeom>
          <a:noFill/>
          <a:ln w="9525">
            <a:noFill/>
            <a:miter lim="800000"/>
            <a:headEnd/>
            <a:tailEnd/>
          </a:ln>
        </p:spPr>
        <p:txBody>
          <a:bodyPr>
            <a:spAutoFit/>
          </a:bodyPr>
          <a:lstStyle/>
          <a:p>
            <a:pPr algn="ctr">
              <a:buClr>
                <a:srgbClr val="000000"/>
              </a:buClr>
            </a:pPr>
            <a:r>
              <a:rPr lang="en-US" sz="3200">
                <a:solidFill>
                  <a:schemeClr val="tx1"/>
                </a:solidFill>
              </a:rPr>
              <a:t>Who was the first Muslim to win a Nobel prize in science?</a:t>
            </a:r>
            <a:r>
              <a:rPr lang="en-US" sz="4800">
                <a:solidFill>
                  <a:schemeClr val="tx1"/>
                </a:solidFill>
              </a:rPr>
              <a:t/>
            </a:r>
            <a:br>
              <a:rPr lang="en-US" sz="4800">
                <a:solidFill>
                  <a:schemeClr val="tx1"/>
                </a:solidFill>
              </a:rPr>
            </a:br>
            <a:endParaRPr lang="en-US" altLang="en-US" sz="4500">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70658"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3959225"/>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966788" y="3378200"/>
            <a:ext cx="1090612" cy="1090613"/>
          </a:xfrm>
          <a:prstGeom prst="rect">
            <a:avLst/>
          </a:prstGeom>
          <a:noFill/>
          <a:ln w="9525">
            <a:noFill/>
            <a:miter lim="800000"/>
            <a:headEnd/>
            <a:tailEnd/>
          </a:ln>
        </p:spPr>
      </p:pic>
      <p:sp>
        <p:nvSpPr>
          <p:cNvPr id="49" name="Rectangle 2">
            <a:extLst>
              <a:ext uri="{FF2B5EF4-FFF2-40B4-BE49-F238E27FC236}"/>
            </a:extLst>
          </p:cNvPr>
          <p:cNvSpPr txBox="1">
            <a:spLocks noChangeArrowheads="1"/>
          </p:cNvSpPr>
          <p:nvPr/>
        </p:nvSpPr>
        <p:spPr bwMode="auto">
          <a:xfrm>
            <a:off x="1098550" y="1493838"/>
            <a:ext cx="6572250" cy="1543050"/>
          </a:xfrm>
          <a:prstGeom prst="rect">
            <a:avLst/>
          </a:prstGeom>
          <a:noFill/>
          <a:ln>
            <a:noFill/>
          </a:ln>
          <a:extLst>
            <a:ext uri="{909E8E84-426E-40DD-AFC4-6F175D3DCCD1}"/>
            <a:ext uri="{91240B29-F687-4F45-9708-019B960494DF}"/>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ct val="0"/>
              </a:spcBef>
              <a:spcAft>
                <a:spcPts val="0"/>
              </a:spcAft>
              <a:buClr>
                <a:srgbClr val="000000"/>
              </a:buClr>
              <a:buFontTx/>
              <a:buNone/>
              <a:defRPr/>
            </a:pPr>
            <a:r>
              <a:rPr lang="en-US" altLang="en-US" sz="4125" b="1" kern="0" dirty="0">
                <a:ea typeface="Arial"/>
                <a:cs typeface="Arial"/>
                <a:sym typeface="Arial"/>
              </a:rPr>
              <a:t>700-800 Years</a:t>
            </a:r>
          </a:p>
        </p:txBody>
      </p:sp>
      <p:pic>
        <p:nvPicPr>
          <p:cNvPr id="71685"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24713" y="3370263"/>
            <a:ext cx="1095375" cy="1096962"/>
          </a:xfrm>
          <a:prstGeom prst="rect">
            <a:avLst/>
          </a:prstGeom>
          <a:noFill/>
          <a:ln w="9525">
            <a:noFill/>
            <a:miter lim="800000"/>
            <a:headEnd/>
            <a:tailEnd/>
          </a:ln>
        </p:spPr>
      </p:pic>
      <p:sp>
        <p:nvSpPr>
          <p:cNvPr id="2" name="TextBox 1"/>
          <p:cNvSpPr txBox="1">
            <a:spLocks noChangeArrowheads="1"/>
          </p:cNvSpPr>
          <p:nvPr/>
        </p:nvSpPr>
        <p:spPr bwMode="auto">
          <a:xfrm>
            <a:off x="1200150" y="571500"/>
            <a:ext cx="6572250" cy="1768475"/>
          </a:xfrm>
          <a:prstGeom prst="rect">
            <a:avLst/>
          </a:prstGeom>
          <a:noFill/>
          <a:ln w="9525">
            <a:noFill/>
            <a:miter lim="800000"/>
            <a:headEnd/>
            <a:tailEnd/>
          </a:ln>
        </p:spPr>
        <p:txBody>
          <a:bodyPr>
            <a:spAutoFit/>
          </a:bodyPr>
          <a:lstStyle/>
          <a:p>
            <a:pPr algn="ctr">
              <a:buClr>
                <a:srgbClr val="000000"/>
              </a:buClr>
            </a:pPr>
            <a:r>
              <a:rPr lang="en-US" sz="3200">
                <a:solidFill>
                  <a:schemeClr val="tx1"/>
                </a:solidFill>
              </a:rPr>
              <a:t>Muslims ruled Spain for around _______ years.</a:t>
            </a:r>
            <a:r>
              <a:rPr lang="en-US" sz="4800">
                <a:solidFill>
                  <a:schemeClr val="tx1"/>
                </a:solidFill>
              </a:rPr>
              <a:t/>
            </a:r>
            <a:br>
              <a:rPr lang="en-US" sz="4800">
                <a:solidFill>
                  <a:schemeClr val="tx1"/>
                </a:solidFill>
              </a:rPr>
            </a:br>
            <a:endParaRPr lang="en-US" altLang="en-US" sz="4500">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72706"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4554538"/>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1001713" y="3463925"/>
            <a:ext cx="1090612" cy="1090613"/>
          </a:xfrm>
          <a:prstGeom prst="rect">
            <a:avLst/>
          </a:prstGeom>
          <a:noFill/>
          <a:ln w="9525">
            <a:noFill/>
            <a:miter lim="800000"/>
            <a:headEnd/>
            <a:tailEnd/>
          </a:ln>
        </p:spPr>
      </p:pic>
      <p:sp>
        <p:nvSpPr>
          <p:cNvPr id="49" name="Rectangle 2"/>
          <p:cNvSpPr txBox="1">
            <a:spLocks noChangeArrowheads="1"/>
          </p:cNvSpPr>
          <p:nvPr/>
        </p:nvSpPr>
        <p:spPr bwMode="auto">
          <a:xfrm>
            <a:off x="1057275" y="2370138"/>
            <a:ext cx="6572250" cy="1889125"/>
          </a:xfrm>
          <a:prstGeom prst="rect">
            <a:avLst/>
          </a:prstGeom>
          <a:noFill/>
          <a:ln w="9525">
            <a:noFill/>
            <a:miter lim="800000"/>
            <a:headEnd/>
            <a:tailEnd/>
          </a:ln>
        </p:spPr>
        <p:txBody>
          <a:bodyPr anchor="ctr"/>
          <a:lstStyle/>
          <a:p>
            <a:pPr algn="ctr">
              <a:buClr>
                <a:srgbClr val="000000"/>
              </a:buClr>
            </a:pPr>
            <a:r>
              <a:rPr lang="en-US" sz="3200" b="1">
                <a:solidFill>
                  <a:schemeClr val="tx1"/>
                </a:solidFill>
              </a:rPr>
              <a:t>Tariq bin Ziyad</a:t>
            </a:r>
            <a:r>
              <a:rPr lang="en-US" sz="3600" b="1">
                <a:solidFill>
                  <a:schemeClr val="tx1"/>
                </a:solidFill>
              </a:rPr>
              <a:t/>
            </a:r>
            <a:br>
              <a:rPr lang="en-US" sz="3600" b="1">
                <a:solidFill>
                  <a:schemeClr val="tx1"/>
                </a:solidFill>
              </a:rPr>
            </a:br>
            <a:endParaRPr lang="en-US" altLang="en-US" sz="3300" b="1">
              <a:solidFill>
                <a:schemeClr val="tx1"/>
              </a:solidFill>
              <a:latin typeface="Angsana New" pitchFamily="18" charset="-34"/>
            </a:endParaRPr>
          </a:p>
        </p:txBody>
      </p:sp>
      <p:pic>
        <p:nvPicPr>
          <p:cNvPr id="73733"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81863" y="3444875"/>
            <a:ext cx="1095375" cy="1096963"/>
          </a:xfrm>
          <a:prstGeom prst="rect">
            <a:avLst/>
          </a:prstGeom>
          <a:noFill/>
          <a:ln w="9525">
            <a:noFill/>
            <a:miter lim="800000"/>
            <a:headEnd/>
            <a:tailEnd/>
          </a:ln>
        </p:spPr>
      </p:pic>
      <p:sp>
        <p:nvSpPr>
          <p:cNvPr id="2" name="TextBox 1"/>
          <p:cNvSpPr txBox="1">
            <a:spLocks noChangeArrowheads="1"/>
          </p:cNvSpPr>
          <p:nvPr/>
        </p:nvSpPr>
        <p:spPr bwMode="auto">
          <a:xfrm>
            <a:off x="1081088" y="519113"/>
            <a:ext cx="6523037" cy="2524125"/>
          </a:xfrm>
          <a:prstGeom prst="rect">
            <a:avLst/>
          </a:prstGeom>
          <a:noFill/>
          <a:ln w="9525">
            <a:noFill/>
            <a:miter lim="800000"/>
            <a:headEnd/>
            <a:tailEnd/>
          </a:ln>
        </p:spPr>
        <p:txBody>
          <a:bodyPr>
            <a:spAutoFit/>
          </a:bodyPr>
          <a:lstStyle/>
          <a:p>
            <a:pPr algn="ctr">
              <a:buClr>
                <a:srgbClr val="000000"/>
              </a:buClr>
            </a:pPr>
            <a:r>
              <a:rPr lang="en-US" sz="3200">
                <a:solidFill>
                  <a:schemeClr val="tx1"/>
                </a:solidFill>
              </a:rPr>
              <a:t>_______ ___ ________ was the Muslim general who took the first foothold in Spain. He famously told his troops to burn their boats.</a:t>
            </a:r>
            <a:r>
              <a:rPr lang="en-US" sz="2800">
                <a:solidFill>
                  <a:schemeClr val="tx1"/>
                </a:solidFill>
              </a:rPr>
              <a:t/>
            </a:r>
            <a:br>
              <a:rPr lang="en-US" sz="2800">
                <a:solidFill>
                  <a:schemeClr val="tx1"/>
                </a:solidFill>
              </a:rPr>
            </a:br>
            <a:endParaRPr lang="en-US" altLang="en-US" sz="3000">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74754"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4554538"/>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1001713" y="3463925"/>
            <a:ext cx="1090612" cy="1090613"/>
          </a:xfrm>
          <a:prstGeom prst="rect">
            <a:avLst/>
          </a:prstGeom>
          <a:noFill/>
          <a:ln w="9525">
            <a:noFill/>
            <a:miter lim="800000"/>
            <a:headEnd/>
            <a:tailEnd/>
          </a:ln>
        </p:spPr>
      </p:pic>
      <p:sp>
        <p:nvSpPr>
          <p:cNvPr id="49" name="Rectangle 2"/>
          <p:cNvSpPr txBox="1">
            <a:spLocks noChangeArrowheads="1"/>
          </p:cNvSpPr>
          <p:nvPr/>
        </p:nvSpPr>
        <p:spPr bwMode="auto">
          <a:xfrm>
            <a:off x="1057275" y="2370138"/>
            <a:ext cx="6572250" cy="1889125"/>
          </a:xfrm>
          <a:prstGeom prst="rect">
            <a:avLst/>
          </a:prstGeom>
          <a:noFill/>
          <a:ln w="9525">
            <a:noFill/>
            <a:miter lim="800000"/>
            <a:headEnd/>
            <a:tailEnd/>
          </a:ln>
        </p:spPr>
        <p:txBody>
          <a:bodyPr anchor="ctr"/>
          <a:lstStyle/>
          <a:p>
            <a:pPr algn="ctr">
              <a:buClr>
                <a:srgbClr val="000000"/>
              </a:buClr>
              <a:buFont typeface="Arial" charset="0"/>
              <a:buNone/>
            </a:pPr>
            <a:r>
              <a:rPr lang="en-US" altLang="en-US" sz="3200" b="1">
                <a:solidFill>
                  <a:schemeClr val="tx1"/>
                </a:solidFill>
              </a:rPr>
              <a:t>Hazrat Amr bin Al-As (ra)</a:t>
            </a:r>
          </a:p>
          <a:p>
            <a:pPr algn="ctr">
              <a:buClr>
                <a:srgbClr val="000000"/>
              </a:buClr>
            </a:pPr>
            <a:r>
              <a:rPr lang="en-US" sz="3600" b="1">
                <a:solidFill>
                  <a:schemeClr val="tx1"/>
                </a:solidFill>
              </a:rPr>
              <a:t/>
            </a:r>
            <a:br>
              <a:rPr lang="en-US" sz="3600" b="1">
                <a:solidFill>
                  <a:schemeClr val="tx1"/>
                </a:solidFill>
              </a:rPr>
            </a:br>
            <a:endParaRPr lang="en-US" altLang="en-US" sz="3300" b="1">
              <a:solidFill>
                <a:schemeClr val="tx1"/>
              </a:solidFill>
              <a:latin typeface="Angsana New" pitchFamily="18" charset="-34"/>
            </a:endParaRPr>
          </a:p>
        </p:txBody>
      </p:sp>
      <p:pic>
        <p:nvPicPr>
          <p:cNvPr id="75781"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81863" y="3444875"/>
            <a:ext cx="1095375" cy="1096963"/>
          </a:xfrm>
          <a:prstGeom prst="rect">
            <a:avLst/>
          </a:prstGeom>
          <a:noFill/>
          <a:ln w="9525">
            <a:noFill/>
            <a:miter lim="800000"/>
            <a:headEnd/>
            <a:tailEnd/>
          </a:ln>
        </p:spPr>
      </p:pic>
      <p:sp>
        <p:nvSpPr>
          <p:cNvPr id="2" name="TextBox 1"/>
          <p:cNvSpPr txBox="1">
            <a:spLocks noChangeArrowheads="1"/>
          </p:cNvSpPr>
          <p:nvPr/>
        </p:nvSpPr>
        <p:spPr bwMode="auto">
          <a:xfrm>
            <a:off x="1081088" y="519113"/>
            <a:ext cx="6523037" cy="2062162"/>
          </a:xfrm>
          <a:prstGeom prst="rect">
            <a:avLst/>
          </a:prstGeom>
          <a:noFill/>
          <a:ln w="9525">
            <a:noFill/>
            <a:miter lim="800000"/>
            <a:headEnd/>
            <a:tailEnd/>
          </a:ln>
        </p:spPr>
        <p:txBody>
          <a:bodyPr>
            <a:spAutoFit/>
          </a:bodyPr>
          <a:lstStyle/>
          <a:p>
            <a:pPr algn="ctr">
              <a:spcBef>
                <a:spcPct val="20000"/>
              </a:spcBef>
              <a:buClr>
                <a:srgbClr val="000000"/>
              </a:buClr>
              <a:buFont typeface="Arial" charset="0"/>
              <a:buNone/>
            </a:pPr>
            <a:r>
              <a:rPr lang="en-US" altLang="en-US" sz="3200">
                <a:solidFill>
                  <a:schemeClr val="tx1"/>
                </a:solidFill>
              </a:rPr>
              <a:t>Who was the commander of the Army under whose leadership Muslims conquered Egypt for the first time?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76802"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Shape 75"/>
          <p:cNvPicPr preferRelativeResize="0">
            <a:picLocks noChangeAspect="1" noChangeArrowheads="1"/>
          </p:cNvPicPr>
          <p:nvPr/>
        </p:nvPicPr>
        <p:blipFill>
          <a:blip r:embed="rId3"/>
          <a:srcRect/>
          <a:stretch>
            <a:fillRect/>
          </a:stretch>
        </p:blipFill>
        <p:spPr bwMode="auto">
          <a:xfrm>
            <a:off x="0" y="0"/>
            <a:ext cx="9142413" cy="5143500"/>
          </a:xfrm>
          <a:prstGeom prst="rect">
            <a:avLst/>
          </a:prstGeom>
          <a:noFill/>
          <a:ln w="9525">
            <a:noFill/>
            <a:miter lim="800000"/>
            <a:headEnd/>
            <a:tailEnd/>
          </a:ln>
        </p:spPr>
      </p:pic>
      <p:sp>
        <p:nvSpPr>
          <p:cNvPr id="23554" name="Shape 76"/>
          <p:cNvSpPr txBox="1">
            <a:spLocks noGrp="1"/>
          </p:cNvSpPr>
          <p:nvPr>
            <p:ph type="body" idx="1"/>
          </p:nvPr>
        </p:nvSpPr>
        <p:spPr>
          <a:xfrm>
            <a:off x="311150" y="487363"/>
            <a:ext cx="5513388" cy="3416300"/>
          </a:xfrm>
        </p:spPr>
        <p:txBody>
          <a:bodyPr/>
          <a:lstStyle/>
          <a:p>
            <a:pPr marL="0" indent="0" eaLnBrk="1" hangingPunct="1">
              <a:lnSpc>
                <a:spcPct val="115000"/>
              </a:lnSpc>
              <a:spcBef>
                <a:spcPct val="0"/>
              </a:spcBef>
              <a:spcAft>
                <a:spcPct val="0"/>
              </a:spcAft>
              <a:buClr>
                <a:srgbClr val="595959"/>
              </a:buClr>
              <a:buFont typeface="Arial" charset="0"/>
              <a:buNone/>
            </a:pPr>
            <a:r>
              <a:rPr lang="en-US" sz="1200" smtClean="0">
                <a:latin typeface="Maven Pro" charset="0"/>
                <a:cs typeface="Arial" charset="0"/>
                <a:sym typeface="Maven Pro" charset="0"/>
              </a:rPr>
              <a:t>Another incident is related by Hadhrat Munshi Zafar Ahmad (ra) of Kapurthala, illustrating the Promised Messiah's humility in his dealings with fellow human beings, no matter who or what they were. He states that once the Promised Messiah (as) was returning from the Aqsa Mosque in Qadian when Miraan Bakhsh, a man of simple and confused mind who suffered from delusions, called out loudly and roughly after him, saying, 'O, Ghulam Ahmad'. The Promised Messiah (as) stopped and replied politely, saying, 'Yes'! (Such were the high morals of Hadhrat.) Miraan sometimes suffered from the delusion that he was a king and people needed to settle their accounts with him. Addressing the Promised Messiah (as), he said, 'Listen, you should say salaam'. The Promised Messiah (as) said, 'Assalamo Alaikum'. Miraan then said, 'You need to settle your account'. The Promised Messiah (as) took a coin from his pocket and gave it to him, which greatly pleased Miraan and he went off singing.' (It is recorded that as Hadhrat Munshi Sahib was narrating this event he sobbed uncontrollably at the memory of the beautiful character of his Holy Master.) (Ashab-e-Ahmad (Vol. 4) by Malik Salahudin M.A.)</a:t>
            </a:r>
            <a:endParaRPr lang="en-US" sz="1200" smtClean="0">
              <a:solidFill>
                <a:srgbClr val="595959"/>
              </a:solidFill>
              <a:latin typeface="Maven Pro" charset="0"/>
              <a:cs typeface="Arial" charset="0"/>
              <a:sym typeface="Maven Pro"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171700" y="3902075"/>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966788" y="3421063"/>
            <a:ext cx="1090612" cy="1090612"/>
          </a:xfrm>
          <a:prstGeom prst="rect">
            <a:avLst/>
          </a:prstGeom>
          <a:noFill/>
          <a:ln w="9525">
            <a:noFill/>
            <a:miter lim="800000"/>
            <a:headEnd/>
            <a:tailEnd/>
          </a:ln>
        </p:spPr>
      </p:pic>
      <p:sp>
        <p:nvSpPr>
          <p:cNvPr id="49" name="Rectangle 2"/>
          <p:cNvSpPr txBox="1">
            <a:spLocks noChangeArrowheads="1"/>
          </p:cNvSpPr>
          <p:nvPr/>
        </p:nvSpPr>
        <p:spPr bwMode="auto">
          <a:xfrm>
            <a:off x="1314450" y="1314450"/>
            <a:ext cx="6572250" cy="2343150"/>
          </a:xfrm>
          <a:prstGeom prst="rect">
            <a:avLst/>
          </a:prstGeom>
          <a:noFill/>
          <a:ln w="9525">
            <a:noFill/>
            <a:miter lim="800000"/>
            <a:headEnd/>
            <a:tailEnd/>
          </a:ln>
        </p:spPr>
        <p:txBody>
          <a:bodyPr anchor="ctr"/>
          <a:lstStyle/>
          <a:p>
            <a:pPr algn="ctr">
              <a:spcBef>
                <a:spcPct val="20000"/>
              </a:spcBef>
              <a:buClr>
                <a:srgbClr val="000000"/>
              </a:buClr>
              <a:buFont typeface="Arial" charset="0"/>
              <a:buNone/>
            </a:pPr>
            <a:r>
              <a:rPr lang="en-US" sz="3200" b="1">
                <a:solidFill>
                  <a:schemeClr val="tx1"/>
                </a:solidFill>
              </a:rPr>
              <a:t>Az-Zahrawi</a:t>
            </a:r>
            <a:br>
              <a:rPr lang="en-US" sz="3200" b="1">
                <a:solidFill>
                  <a:schemeClr val="tx1"/>
                </a:solidFill>
              </a:rPr>
            </a:br>
            <a:endParaRPr lang="en-US" altLang="en-US" sz="3200" b="1">
              <a:solidFill>
                <a:schemeClr val="tx1"/>
              </a:solidFill>
            </a:endParaRPr>
          </a:p>
        </p:txBody>
      </p:sp>
      <p:pic>
        <p:nvPicPr>
          <p:cNvPr id="77829"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81863" y="3344863"/>
            <a:ext cx="1095375" cy="1096962"/>
          </a:xfrm>
          <a:prstGeom prst="rect">
            <a:avLst/>
          </a:prstGeom>
          <a:noFill/>
          <a:ln w="9525">
            <a:noFill/>
            <a:miter lim="800000"/>
            <a:headEnd/>
            <a:tailEnd/>
          </a:ln>
        </p:spPr>
      </p:pic>
      <p:sp>
        <p:nvSpPr>
          <p:cNvPr id="2" name="TextBox 1"/>
          <p:cNvSpPr txBox="1">
            <a:spLocks noChangeArrowheads="1"/>
          </p:cNvSpPr>
          <p:nvPr/>
        </p:nvSpPr>
        <p:spPr bwMode="auto">
          <a:xfrm>
            <a:off x="1428750" y="530225"/>
            <a:ext cx="6343650" cy="1508125"/>
          </a:xfrm>
          <a:prstGeom prst="rect">
            <a:avLst/>
          </a:prstGeom>
          <a:noFill/>
          <a:ln w="9525">
            <a:noFill/>
            <a:miter lim="800000"/>
            <a:headEnd/>
            <a:tailEnd/>
          </a:ln>
        </p:spPr>
        <p:txBody>
          <a:bodyPr>
            <a:spAutoFit/>
          </a:bodyPr>
          <a:lstStyle/>
          <a:p>
            <a:pPr algn="ctr">
              <a:buClr>
                <a:srgbClr val="000000"/>
              </a:buClr>
            </a:pPr>
            <a:endParaRPr lang="en-US" altLang="en-US" sz="3000">
              <a:solidFill>
                <a:schemeClr val="tx1"/>
              </a:solidFill>
            </a:endParaRPr>
          </a:p>
          <a:p>
            <a:pPr algn="ctr">
              <a:buClr>
                <a:srgbClr val="000000"/>
              </a:buClr>
            </a:pPr>
            <a:r>
              <a:rPr lang="en-US" sz="3200">
                <a:solidFill>
                  <a:schemeClr val="tx1"/>
                </a:solidFill>
              </a:rPr>
              <a:t>Who was the father of surgery?</a:t>
            </a:r>
            <a:r>
              <a:rPr lang="en-US" sz="2800">
                <a:solidFill>
                  <a:schemeClr val="tx1"/>
                </a:solidFill>
              </a:rPr>
              <a:t/>
            </a:r>
            <a:br>
              <a:rPr lang="en-US" sz="2800">
                <a:solidFill>
                  <a:schemeClr val="tx1"/>
                </a:solidFill>
              </a:rPr>
            </a:br>
            <a:endParaRPr lang="en-US" altLang="en-US" sz="3000">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78850"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1987550" y="3932238"/>
            <a:ext cx="4995863"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96938" y="3371850"/>
            <a:ext cx="1090612" cy="1090613"/>
          </a:xfrm>
          <a:prstGeom prst="rect">
            <a:avLst/>
          </a:prstGeom>
          <a:noFill/>
          <a:ln w="9525">
            <a:noFill/>
            <a:miter lim="800000"/>
            <a:headEnd/>
            <a:tailEnd/>
          </a:ln>
        </p:spPr>
      </p:pic>
      <p:sp>
        <p:nvSpPr>
          <p:cNvPr id="49" name="Rectangle 2"/>
          <p:cNvSpPr txBox="1">
            <a:spLocks noChangeArrowheads="1"/>
          </p:cNvSpPr>
          <p:nvPr/>
        </p:nvSpPr>
        <p:spPr bwMode="auto">
          <a:xfrm>
            <a:off x="1285875" y="1155700"/>
            <a:ext cx="6572250" cy="2343150"/>
          </a:xfrm>
          <a:prstGeom prst="rect">
            <a:avLst/>
          </a:prstGeom>
          <a:noFill/>
          <a:ln w="9525">
            <a:noFill/>
            <a:miter lim="800000"/>
            <a:headEnd/>
            <a:tailEnd/>
          </a:ln>
        </p:spPr>
        <p:txBody>
          <a:bodyPr anchor="ctr"/>
          <a:lstStyle/>
          <a:p>
            <a:pPr algn="ctr">
              <a:spcBef>
                <a:spcPct val="20000"/>
              </a:spcBef>
              <a:buClr>
                <a:srgbClr val="000000"/>
              </a:buClr>
            </a:pPr>
            <a:r>
              <a:rPr lang="en-US" altLang="en-US" sz="4000" b="1">
                <a:solidFill>
                  <a:schemeClr val="tx1"/>
                </a:solidFill>
                <a:latin typeface="Angsana New" pitchFamily="18" charset="-34"/>
              </a:rPr>
              <a:t>Tesla Roadster</a:t>
            </a:r>
          </a:p>
        </p:txBody>
      </p:sp>
      <p:pic>
        <p:nvPicPr>
          <p:cNvPr id="79877"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150100" y="3365500"/>
            <a:ext cx="1096963" cy="1096963"/>
          </a:xfrm>
          <a:prstGeom prst="rect">
            <a:avLst/>
          </a:prstGeom>
          <a:noFill/>
          <a:ln w="9525">
            <a:noFill/>
            <a:miter lim="800000"/>
            <a:headEnd/>
            <a:tailEnd/>
          </a:ln>
        </p:spPr>
      </p:pic>
      <p:sp>
        <p:nvSpPr>
          <p:cNvPr id="2" name="TextBox 1"/>
          <p:cNvSpPr txBox="1">
            <a:spLocks noChangeArrowheads="1"/>
          </p:cNvSpPr>
          <p:nvPr/>
        </p:nvSpPr>
        <p:spPr bwMode="auto">
          <a:xfrm>
            <a:off x="1223963" y="628650"/>
            <a:ext cx="6661150" cy="1016000"/>
          </a:xfrm>
          <a:prstGeom prst="rect">
            <a:avLst/>
          </a:prstGeom>
          <a:noFill/>
          <a:ln w="9525">
            <a:noFill/>
            <a:miter lim="800000"/>
            <a:headEnd/>
            <a:tailEnd/>
          </a:ln>
        </p:spPr>
        <p:txBody>
          <a:bodyPr>
            <a:spAutoFit/>
          </a:bodyPr>
          <a:lstStyle/>
          <a:p>
            <a:pPr algn="ctr">
              <a:buClr>
                <a:srgbClr val="000000"/>
              </a:buClr>
            </a:pPr>
            <a:r>
              <a:rPr lang="en-US" altLang="en-US" sz="3000">
                <a:solidFill>
                  <a:schemeClr val="tx1"/>
                </a:solidFill>
              </a:rPr>
              <a:t>Along with the falcon heavy, what did Elon Musk send in to space?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80898"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57400" y="3871913"/>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966788" y="3378200"/>
            <a:ext cx="1090612" cy="1090613"/>
          </a:xfrm>
          <a:prstGeom prst="rect">
            <a:avLst/>
          </a:prstGeom>
          <a:noFill/>
          <a:ln w="9525">
            <a:noFill/>
            <a:miter lim="800000"/>
            <a:headEnd/>
            <a:tailEnd/>
          </a:ln>
        </p:spPr>
      </p:pic>
      <p:sp>
        <p:nvSpPr>
          <p:cNvPr id="49" name="Rectangle 2"/>
          <p:cNvSpPr txBox="1">
            <a:spLocks noChangeArrowheads="1"/>
          </p:cNvSpPr>
          <p:nvPr/>
        </p:nvSpPr>
        <p:spPr bwMode="auto">
          <a:xfrm>
            <a:off x="1509713" y="1963738"/>
            <a:ext cx="6889750" cy="1543050"/>
          </a:xfrm>
          <a:prstGeom prst="rect">
            <a:avLst/>
          </a:prstGeom>
          <a:noFill/>
          <a:ln w="9525">
            <a:noFill/>
            <a:miter lim="800000"/>
            <a:headEnd/>
            <a:tailEnd/>
          </a:ln>
        </p:spPr>
        <p:txBody>
          <a:bodyPr anchor="ctr"/>
          <a:lstStyle/>
          <a:p>
            <a:pPr algn="ctr">
              <a:buClr>
                <a:srgbClr val="000000"/>
              </a:buClr>
            </a:pPr>
            <a:r>
              <a:rPr lang="en-US" altLang="en-US" sz="3200" b="1">
                <a:solidFill>
                  <a:schemeClr val="tx1"/>
                </a:solidFill>
              </a:rPr>
              <a:t>Start the season as a backup quarterback and lead his team to a Lombardi Trophy</a:t>
            </a:r>
          </a:p>
        </p:txBody>
      </p:sp>
      <p:pic>
        <p:nvPicPr>
          <p:cNvPr id="81925"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094538" y="3371850"/>
            <a:ext cx="1096962" cy="1096963"/>
          </a:xfrm>
          <a:prstGeom prst="rect">
            <a:avLst/>
          </a:prstGeom>
          <a:noFill/>
          <a:ln w="9525">
            <a:noFill/>
            <a:miter lim="800000"/>
            <a:headEnd/>
            <a:tailEnd/>
          </a:ln>
        </p:spPr>
      </p:pic>
      <p:sp>
        <p:nvSpPr>
          <p:cNvPr id="2" name="TextBox 1"/>
          <p:cNvSpPr txBox="1">
            <a:spLocks noChangeArrowheads="1"/>
          </p:cNvSpPr>
          <p:nvPr/>
        </p:nvSpPr>
        <p:spPr bwMode="auto">
          <a:xfrm>
            <a:off x="1157288" y="522288"/>
            <a:ext cx="7034212" cy="1077912"/>
          </a:xfrm>
          <a:prstGeom prst="rect">
            <a:avLst/>
          </a:prstGeom>
          <a:noFill/>
          <a:ln w="9525">
            <a:noFill/>
            <a:miter lim="800000"/>
            <a:headEnd/>
            <a:tailEnd/>
          </a:ln>
        </p:spPr>
        <p:txBody>
          <a:bodyPr>
            <a:spAutoFit/>
          </a:bodyPr>
          <a:lstStyle/>
          <a:p>
            <a:pPr algn="ctr">
              <a:buClr>
                <a:srgbClr val="000000"/>
              </a:buClr>
            </a:pPr>
            <a:r>
              <a:rPr lang="en-US" altLang="en-US" sz="3200">
                <a:solidFill>
                  <a:schemeClr val="tx1"/>
                </a:solidFill>
              </a:rPr>
              <a:t>Nick Foles is the first person to do this since Tom Brady did it in 2001?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82946"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2">
            <a:hlinkClick r:id="rId2" action="ppaction://hlinksldjump"/>
            <a:extLst>
              <a:ext uri="{FF2B5EF4-FFF2-40B4-BE49-F238E27FC236}"/>
            </a:extLst>
          </p:cNvPr>
          <p:cNvSpPr txBox="1">
            <a:spLocks noChangeArrowheads="1"/>
          </p:cNvSpPr>
          <p:nvPr/>
        </p:nvSpPr>
        <p:spPr bwMode="auto">
          <a:xfrm>
            <a:off x="7494588" y="4741863"/>
            <a:ext cx="685800" cy="611187"/>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74863" y="3998913"/>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974725" y="3443288"/>
            <a:ext cx="1090613" cy="1090612"/>
          </a:xfrm>
          <a:prstGeom prst="rect">
            <a:avLst/>
          </a:prstGeom>
          <a:noFill/>
          <a:ln w="9525">
            <a:noFill/>
            <a:miter lim="800000"/>
            <a:headEnd/>
            <a:tailEnd/>
          </a:ln>
        </p:spPr>
      </p:pic>
      <p:sp>
        <p:nvSpPr>
          <p:cNvPr id="49" name="Rectangle 2"/>
          <p:cNvSpPr txBox="1">
            <a:spLocks noChangeArrowheads="1"/>
          </p:cNvSpPr>
          <p:nvPr/>
        </p:nvSpPr>
        <p:spPr bwMode="auto">
          <a:xfrm>
            <a:off x="1554163" y="2049463"/>
            <a:ext cx="6572250" cy="2343150"/>
          </a:xfrm>
          <a:prstGeom prst="rect">
            <a:avLst/>
          </a:prstGeom>
          <a:noFill/>
          <a:ln w="9525">
            <a:noFill/>
            <a:miter lim="800000"/>
            <a:headEnd/>
            <a:tailEnd/>
          </a:ln>
        </p:spPr>
        <p:txBody>
          <a:bodyPr anchor="ctr"/>
          <a:lstStyle/>
          <a:p>
            <a:pPr algn="ctr">
              <a:spcBef>
                <a:spcPct val="20000"/>
              </a:spcBef>
              <a:buClr>
                <a:srgbClr val="000000"/>
              </a:buClr>
            </a:pPr>
            <a:r>
              <a:rPr lang="en-US" altLang="en-US" sz="3600" b="1">
                <a:solidFill>
                  <a:schemeClr val="tx1"/>
                </a:solidFill>
                <a:latin typeface="Angsana New" pitchFamily="18" charset="-34"/>
              </a:rPr>
              <a:t>Abraham Lincoln</a:t>
            </a:r>
            <a:endParaRPr lang="en-US" altLang="en-US" sz="3600" baseline="30000">
              <a:solidFill>
                <a:schemeClr val="tx1"/>
              </a:solidFill>
            </a:endParaRPr>
          </a:p>
        </p:txBody>
      </p:sp>
      <p:pic>
        <p:nvPicPr>
          <p:cNvPr id="83973"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178675" y="3398838"/>
            <a:ext cx="1096963" cy="1095375"/>
          </a:xfrm>
          <a:prstGeom prst="rect">
            <a:avLst/>
          </a:prstGeom>
          <a:noFill/>
          <a:ln w="9525">
            <a:noFill/>
            <a:miter lim="800000"/>
            <a:headEnd/>
            <a:tailEnd/>
          </a:ln>
        </p:spPr>
      </p:pic>
      <p:sp>
        <p:nvSpPr>
          <p:cNvPr id="2" name="TextBox 1">
            <a:extLst>
              <a:ext uri="{FF2B5EF4-FFF2-40B4-BE49-F238E27FC236}"/>
            </a:extLst>
          </p:cNvPr>
          <p:cNvSpPr txBox="1">
            <a:spLocks noChangeArrowheads="1"/>
          </p:cNvSpPr>
          <p:nvPr/>
        </p:nvSpPr>
        <p:spPr bwMode="auto">
          <a:xfrm>
            <a:off x="1257300" y="458788"/>
            <a:ext cx="7167563" cy="2401887"/>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ct val="0"/>
              </a:spcBef>
              <a:spcAft>
                <a:spcPts val="0"/>
              </a:spcAft>
              <a:buClr>
                <a:srgbClr val="000000"/>
              </a:buClr>
              <a:buFontTx/>
              <a:buNone/>
              <a:defRPr/>
            </a:pPr>
            <a:r>
              <a:rPr lang="en-US" altLang="en-US" sz="3000" kern="0" dirty="0">
                <a:ea typeface="Arial"/>
                <a:cs typeface="Arial"/>
                <a:sym typeface="Arial"/>
              </a:rPr>
              <a:t> In a presidential greatness survey conducted every 4 years by Historians at the University of Houston and Boise State University, which president ranked first?</a:t>
            </a:r>
            <a:endParaRPr lang="en-US" altLang="en-US" sz="4125" kern="0" dirty="0">
              <a:ea typeface="Arial"/>
              <a:cs typeface="Arial"/>
              <a:sym typeface="Aria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84994"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71688" y="4097338"/>
            <a:ext cx="4994275" cy="188912"/>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825500" y="3378200"/>
            <a:ext cx="1090613" cy="1090613"/>
          </a:xfrm>
          <a:prstGeom prst="rect">
            <a:avLst/>
          </a:prstGeom>
          <a:noFill/>
          <a:ln w="9525">
            <a:noFill/>
            <a:miter lim="800000"/>
            <a:headEnd/>
            <a:tailEnd/>
          </a:ln>
        </p:spPr>
      </p:pic>
      <p:sp>
        <p:nvSpPr>
          <p:cNvPr id="49" name="Rectangle 2"/>
          <p:cNvSpPr txBox="1">
            <a:spLocks noChangeArrowheads="1"/>
          </p:cNvSpPr>
          <p:nvPr/>
        </p:nvSpPr>
        <p:spPr bwMode="auto">
          <a:xfrm>
            <a:off x="1371600" y="1771650"/>
            <a:ext cx="6572250" cy="2343150"/>
          </a:xfrm>
          <a:prstGeom prst="rect">
            <a:avLst/>
          </a:prstGeom>
          <a:noFill/>
          <a:ln w="9525">
            <a:noFill/>
            <a:miter lim="800000"/>
            <a:headEnd/>
            <a:tailEnd/>
          </a:ln>
        </p:spPr>
        <p:txBody>
          <a:bodyPr anchor="ctr"/>
          <a:lstStyle/>
          <a:p>
            <a:pPr algn="ctr">
              <a:spcBef>
                <a:spcPct val="20000"/>
              </a:spcBef>
              <a:buClr>
                <a:srgbClr val="000000"/>
              </a:buClr>
            </a:pPr>
            <a:r>
              <a:rPr lang="en-US" altLang="en-US" sz="3600" b="1">
                <a:solidFill>
                  <a:schemeClr val="tx1"/>
                </a:solidFill>
                <a:latin typeface="Angsana New" pitchFamily="18" charset="-34"/>
              </a:rPr>
              <a:t>Mikaela Shiffrin, Shaun White, Red Gerard, Chloe Kim, Jamie Anderson</a:t>
            </a:r>
            <a:endParaRPr lang="en-US" altLang="en-US" sz="3600" baseline="30000">
              <a:solidFill>
                <a:schemeClr val="tx1"/>
              </a:solidFill>
            </a:endParaRPr>
          </a:p>
        </p:txBody>
      </p:sp>
      <p:pic>
        <p:nvPicPr>
          <p:cNvPr id="86021"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339013" y="3360738"/>
            <a:ext cx="1095375" cy="1096962"/>
          </a:xfrm>
          <a:prstGeom prst="rect">
            <a:avLst/>
          </a:prstGeom>
          <a:noFill/>
          <a:ln w="9525">
            <a:noFill/>
            <a:miter lim="800000"/>
            <a:headEnd/>
            <a:tailEnd/>
          </a:ln>
        </p:spPr>
      </p:pic>
      <p:sp>
        <p:nvSpPr>
          <p:cNvPr id="2" name="TextBox 1">
            <a:extLst>
              <a:ext uri="{FF2B5EF4-FFF2-40B4-BE49-F238E27FC236}"/>
            </a:extLst>
          </p:cNvPr>
          <p:cNvSpPr txBox="1">
            <a:spLocks noChangeArrowheads="1"/>
          </p:cNvSpPr>
          <p:nvPr/>
        </p:nvSpPr>
        <p:spPr bwMode="auto">
          <a:xfrm>
            <a:off x="881063" y="385763"/>
            <a:ext cx="7508875" cy="1476375"/>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ct val="0"/>
              </a:spcBef>
              <a:spcAft>
                <a:spcPts val="0"/>
              </a:spcAft>
              <a:buClr>
                <a:srgbClr val="000000"/>
              </a:buClr>
              <a:buFontTx/>
              <a:buNone/>
              <a:defRPr/>
            </a:pPr>
            <a:r>
              <a:rPr lang="en-US" altLang="en-US" sz="3000" kern="0" dirty="0">
                <a:ea typeface="Arial"/>
                <a:cs typeface="Arial"/>
                <a:sym typeface="Arial"/>
              </a:rPr>
              <a:t>Name 3 Americans (first and last name) who earned a gold medal at the 2018 Winter Olympics in PyeongChang.</a:t>
            </a:r>
            <a:endParaRPr lang="en-US" altLang="en-US" sz="4125" kern="0" dirty="0">
              <a:ea typeface="Arial"/>
              <a:cs typeface="Arial"/>
              <a:sym typeface="Aria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solidFill>
                  <a:srgbClr val="0000FF"/>
                </a:solidFill>
                <a:ea typeface="Arial"/>
                <a:cs typeface="Arial"/>
                <a:sym typeface="Arial"/>
              </a:rPr>
              <a:t>&gt;&gt;&gt;</a:t>
            </a:r>
          </a:p>
          <a:p>
            <a:pPr fontAlgn="auto">
              <a:spcBef>
                <a:spcPct val="50000"/>
              </a:spcBef>
              <a:spcAft>
                <a:spcPts val="0"/>
              </a:spcAft>
              <a:buClr>
                <a:srgbClr val="000000"/>
              </a:buClr>
              <a:buFontTx/>
              <a:buNone/>
              <a:defRPr/>
            </a:pPr>
            <a:endParaRPr lang="en-US" altLang="en-US" sz="1350" kern="0">
              <a:solidFill>
                <a:srgbClr val="0000FF"/>
              </a:solidFill>
              <a:ea typeface="Arial"/>
              <a:cs typeface="Arial"/>
              <a:sym typeface="Arial"/>
            </a:endParaRPr>
          </a:p>
        </p:txBody>
      </p:sp>
      <p:pic>
        <p:nvPicPr>
          <p:cNvPr id="87042" name="Picture 14" descr="C:\Users\yasir_mirza\Pictures\Microsoft Clip Organizer\j0432678.png">
            <a:hlinkClick r:id="rId2" action="ppaction://hlinksldjump"/>
          </p:cNvPr>
          <p:cNvPicPr>
            <a:picLocks noChangeAspect="1" noChangeArrowheads="1"/>
          </p:cNvPicPr>
          <p:nvPr/>
        </p:nvPicPr>
        <p:blipFill>
          <a:blip r:embed="rId3"/>
          <a:srcRect/>
          <a:stretch>
            <a:fillRect/>
          </a:stretch>
        </p:blipFill>
        <p:spPr bwMode="auto">
          <a:xfrm>
            <a:off x="4000500" y="1885950"/>
            <a:ext cx="1096963" cy="1096963"/>
          </a:xfrm>
          <a:prstGeom prst="rect">
            <a:avLst/>
          </a:prstGeom>
          <a:noFill/>
          <a:ln w="9525">
            <a:noFill/>
            <a:miter lim="800000"/>
            <a:headEnd/>
            <a:tailEnd/>
          </a:ln>
        </p:spPr>
      </p:pic>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Shape 81"/>
          <p:cNvPicPr preferRelativeResize="0">
            <a:picLocks noChangeAspect="1" noChangeArrowheads="1"/>
          </p:cNvPicPr>
          <p:nvPr/>
        </p:nvPicPr>
        <p:blipFill>
          <a:blip r:embed="rId3"/>
          <a:srcRect/>
          <a:stretch>
            <a:fillRect/>
          </a:stretch>
        </p:blipFill>
        <p:spPr bwMode="auto">
          <a:xfrm>
            <a:off x="0" y="0"/>
            <a:ext cx="9144000" cy="5145088"/>
          </a:xfrm>
          <a:prstGeom prst="rect">
            <a:avLst/>
          </a:prstGeom>
          <a:noFill/>
          <a:ln w="9525">
            <a:noFill/>
            <a:miter lim="800000"/>
            <a:headEnd/>
            <a:tailEnd/>
          </a:ln>
        </p:spPr>
      </p:pic>
      <p:sp>
        <p:nvSpPr>
          <p:cNvPr id="25602" name="Shape 82"/>
          <p:cNvSpPr txBox="1">
            <a:spLocks noChangeArrowheads="1"/>
          </p:cNvSpPr>
          <p:nvPr/>
        </p:nvSpPr>
        <p:spPr bwMode="auto">
          <a:xfrm>
            <a:off x="77788" y="195263"/>
            <a:ext cx="7397750" cy="4752975"/>
          </a:xfrm>
          <a:prstGeom prst="rect">
            <a:avLst/>
          </a:prstGeom>
          <a:noFill/>
          <a:ln w="9525">
            <a:noFill/>
            <a:miter lim="800000"/>
            <a:headEnd/>
            <a:tailEnd/>
          </a:ln>
        </p:spPr>
        <p:txBody>
          <a:bodyPr lIns="91425" tIns="91425" rIns="91425" bIns="91425" anchor="ctr"/>
          <a:lstStyle/>
          <a:p>
            <a:pPr>
              <a:lnSpc>
                <a:spcPct val="115000"/>
              </a:lnSpc>
              <a:buClr>
                <a:srgbClr val="000000"/>
              </a:buClr>
              <a:buFont typeface="Arial" charset="0"/>
              <a:buNone/>
            </a:pPr>
            <a:r>
              <a:rPr lang="en-US" sz="1200">
                <a:latin typeface="Maven Pro" charset="0"/>
                <a:sym typeface="Maven Pro" charset="0"/>
              </a:rPr>
              <a:t>Maulvi Ghulam Nabi was a very influential scholar and had a considerable following among the Muslims whom he delighted with his scholarly knowledge of the Qur'an and the Hadith. It was during this period of the Promised Messiah's stay in Ludhiana that Maulvi Ghulam Nabi used to bring with him a crowd of people to pitch outside the residence of the Promised Messiah (as) where they proceeded to pour out venom against him. The situation of the residence of the Promised Messiah (as) in Ludhiana was such that there was no through entrance to the men's reception room from the ladies' side and the Promised Messiah (as) had to approach the men's area externally. One day it so happened that as the Promised Messiah (as) was making his way to the men's reception room, Munshi Ghulam Nabi caught a glimpse of his face and this completely overpowered him. Prior to this occurrence he was busy delivering his usual speeches arousing the public's animosity against the Promised Messiah (as). Having seen the radiant face of the Promised Messiah (as), he rushed towards him and seeing him approach, the Promised Messiah (as) extended his hand, offering greetings of peace. Maulvi Sahib returned the greeting, took hold of his hand and accompanied him inside. Once inside, Maulvi Sahib not only sat close to the Promised Messiah (as), he also began to declare his love and admiration for him.</a:t>
            </a:r>
          </a:p>
          <a:p>
            <a:pPr>
              <a:lnSpc>
                <a:spcPct val="115000"/>
              </a:lnSpc>
              <a:buClr>
                <a:srgbClr val="000000"/>
              </a:buClr>
              <a:buFont typeface="Arial" charset="0"/>
              <a:buNone/>
            </a:pPr>
            <a:r>
              <a:rPr lang="en-US" sz="600">
                <a:solidFill>
                  <a:srgbClr val="FFFFFF"/>
                </a:solidFill>
                <a:latin typeface="Maven Pro" charset="0"/>
                <a:sym typeface="Maven Pro" charset="0"/>
              </a:rPr>
              <a:t>s</a:t>
            </a:r>
          </a:p>
          <a:p>
            <a:pPr>
              <a:lnSpc>
                <a:spcPct val="115000"/>
              </a:lnSpc>
              <a:buClr>
                <a:srgbClr val="000000"/>
              </a:buClr>
              <a:buFont typeface="Arial" charset="0"/>
              <a:buNone/>
            </a:pPr>
            <a:r>
              <a:rPr lang="en-US" sz="1200">
                <a:latin typeface="Maven Pro" charset="0"/>
                <a:sym typeface="Maven Pro" charset="0"/>
              </a:rPr>
              <a:t>Being a scholar, naturally he raised many pertinent questions relating to the Promised Messiah's claim about the death of Jesus (as) and about his own Commission. The Promised Messiah (as) replied quoting references from the Holy Qur'an, to which Maulvi Sahib said: 'Certainly, the Holy Qur'an is with you'. The Promised Messiah (as) responded that if the Holy Qur'an was on his side, then on whose side was Maulvi Sahib? To this he immediately replied that he sided with the Promised Messiah (as), and at this he wished to take the Oath of Initiation. From that time on Hadhrat Maulvi Ghulam Nabi Sahib became totally immersed in the love of the Promised Messiah (as), paying frequent visits to Qadian, wishing never to leave his side (Report by Sheikh Abdur-Rahman Sahib (from Ansarullah magazine October 1995)).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2">
            <a:hlinkClick r:id="rId2" action="ppaction://hlinksldjump"/>
            <a:extLst>
              <a:ext uri="{FF2B5EF4-FFF2-40B4-BE49-F238E27FC236}"/>
            </a:extLst>
          </p:cNvPr>
          <p:cNvSpPr txBox="1">
            <a:spLocks noChangeArrowheads="1"/>
          </p:cNvSpPr>
          <p:nvPr/>
        </p:nvSpPr>
        <p:spPr bwMode="auto">
          <a:xfrm>
            <a:off x="7486650" y="4800600"/>
            <a:ext cx="685800" cy="611188"/>
          </a:xfrm>
          <a:prstGeom prst="rect">
            <a:avLst/>
          </a:prstGeom>
          <a:noFill/>
          <a:ln>
            <a:noFill/>
          </a:ln>
          <a:extLst>
            <a:ext uri="{909E8E84-426E-40DD-AFC4-6F175D3DCCD1}"/>
            <a:ext uri="{91240B29-F687-4F45-9708-019B960494DF}"/>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Clr>
                <a:srgbClr val="000000"/>
              </a:buClr>
              <a:buFontTx/>
              <a:buNone/>
              <a:defRPr/>
            </a:pPr>
            <a:r>
              <a:rPr lang="en-US" altLang="en-US" sz="1350" kern="0">
                <a:ea typeface="Arial"/>
                <a:cs typeface="Arial"/>
                <a:sym typeface="Arial"/>
              </a:rPr>
              <a:t>&gt;&gt;&gt;</a:t>
            </a:r>
          </a:p>
          <a:p>
            <a:pPr fontAlgn="auto">
              <a:spcBef>
                <a:spcPct val="50000"/>
              </a:spcBef>
              <a:spcAft>
                <a:spcPts val="0"/>
              </a:spcAft>
              <a:buClr>
                <a:srgbClr val="000000"/>
              </a:buClr>
              <a:buFontTx/>
              <a:buNone/>
              <a:defRPr/>
            </a:pPr>
            <a:endParaRPr lang="en-US" altLang="en-US" sz="1350" kern="0">
              <a:ea typeface="Arial"/>
              <a:cs typeface="Arial"/>
              <a:sym typeface="Arial"/>
            </a:endParaRPr>
          </a:p>
        </p:txBody>
      </p:sp>
      <p:sp>
        <p:nvSpPr>
          <p:cNvPr id="47" name="Rectangle 3">
            <a:extLst>
              <a:ext uri="{FF2B5EF4-FFF2-40B4-BE49-F238E27FC236}"/>
            </a:extLst>
          </p:cNvPr>
          <p:cNvSpPr>
            <a:spLocks noChangeArrowheads="1"/>
          </p:cNvSpPr>
          <p:nvPr/>
        </p:nvSpPr>
        <p:spPr bwMode="auto">
          <a:xfrm>
            <a:off x="2074863" y="4038600"/>
            <a:ext cx="4994275" cy="188913"/>
          </a:xfrm>
          <a:prstGeom prst="rect">
            <a:avLst/>
          </a:prstGeom>
          <a:gradFill rotWithShape="1">
            <a:gsLst>
              <a:gs pos="0">
                <a:srgbClr val="FFFF66"/>
              </a:gs>
              <a:gs pos="100000">
                <a:srgbClr val="FF3300"/>
              </a:gs>
            </a:gsLst>
            <a:lin ang="0" scaled="1"/>
          </a:gradFill>
          <a:ln>
            <a:noFill/>
          </a:ln>
          <a:extLst>
            <a:ext uri="{91240B29-F687-4F45-9708-019B960494DF}"/>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
                <a:srgbClr val="000000"/>
              </a:buClr>
              <a:buFontTx/>
              <a:buNone/>
              <a:defRPr/>
            </a:pPr>
            <a:endParaRPr lang="en-US" altLang="en-US" sz="1350" kern="0">
              <a:ea typeface="Arial"/>
              <a:cs typeface="Arial"/>
              <a:sym typeface="Arial"/>
            </a:endParaRPr>
          </a:p>
        </p:txBody>
      </p:sp>
      <p:pic>
        <p:nvPicPr>
          <p:cNvPr id="9229" name="Picture 13" descr="C:\Users\yasir_mirza\Pictures\Microsoft Clip Organizer\j0433797.png"/>
          <p:cNvPicPr>
            <a:picLocks noChangeAspect="1" noChangeArrowheads="1"/>
          </p:cNvPicPr>
          <p:nvPr/>
        </p:nvPicPr>
        <p:blipFill>
          <a:blip r:embed="rId3"/>
          <a:srcRect/>
          <a:stretch>
            <a:fillRect/>
          </a:stretch>
        </p:blipFill>
        <p:spPr bwMode="auto">
          <a:xfrm>
            <a:off x="777875" y="3498850"/>
            <a:ext cx="1090613" cy="1090613"/>
          </a:xfrm>
          <a:prstGeom prst="rect">
            <a:avLst/>
          </a:prstGeom>
          <a:noFill/>
          <a:ln w="9525">
            <a:noFill/>
            <a:miter lim="800000"/>
            <a:headEnd/>
            <a:tailEnd/>
          </a:ln>
        </p:spPr>
      </p:pic>
      <p:sp>
        <p:nvSpPr>
          <p:cNvPr id="49" name="Rectangle 2"/>
          <p:cNvSpPr txBox="1">
            <a:spLocks noChangeArrowheads="1"/>
          </p:cNvSpPr>
          <p:nvPr/>
        </p:nvSpPr>
        <p:spPr bwMode="auto">
          <a:xfrm>
            <a:off x="1389063" y="2308225"/>
            <a:ext cx="6572250" cy="1919288"/>
          </a:xfrm>
          <a:prstGeom prst="rect">
            <a:avLst/>
          </a:prstGeom>
          <a:noFill/>
          <a:ln w="9525">
            <a:noFill/>
            <a:miter lim="800000"/>
            <a:headEnd/>
            <a:tailEnd/>
          </a:ln>
        </p:spPr>
        <p:txBody>
          <a:bodyPr anchor="ctr"/>
          <a:lstStyle/>
          <a:p>
            <a:pPr algn="ctr">
              <a:buClr>
                <a:srgbClr val="000000"/>
              </a:buClr>
            </a:pPr>
            <a:r>
              <a:rPr lang="en-US" altLang="en-US" sz="3200" b="1">
                <a:solidFill>
                  <a:schemeClr val="tx1"/>
                </a:solidFill>
              </a:rPr>
              <a:t>Six seconds</a:t>
            </a:r>
          </a:p>
        </p:txBody>
      </p:sp>
      <p:pic>
        <p:nvPicPr>
          <p:cNvPr id="88069" name="Picture 14" descr="C:\Users\yasir_mirza\Pictures\Microsoft Clip Organizer\j0432678.png">
            <a:hlinkClick r:id="rId2" action="ppaction://hlinksldjump"/>
          </p:cNvPr>
          <p:cNvPicPr>
            <a:picLocks noChangeAspect="1" noChangeArrowheads="1"/>
          </p:cNvPicPr>
          <p:nvPr/>
        </p:nvPicPr>
        <p:blipFill>
          <a:blip r:embed="rId4"/>
          <a:srcRect/>
          <a:stretch>
            <a:fillRect/>
          </a:stretch>
        </p:blipFill>
        <p:spPr bwMode="auto">
          <a:xfrm>
            <a:off x="7269163" y="3498850"/>
            <a:ext cx="1096962" cy="1095375"/>
          </a:xfrm>
          <a:prstGeom prst="rect">
            <a:avLst/>
          </a:prstGeom>
          <a:noFill/>
          <a:ln w="9525">
            <a:noFill/>
            <a:miter lim="800000"/>
            <a:headEnd/>
            <a:tailEnd/>
          </a:ln>
        </p:spPr>
      </p:pic>
      <p:sp>
        <p:nvSpPr>
          <p:cNvPr id="2" name="TextBox 1"/>
          <p:cNvSpPr txBox="1">
            <a:spLocks noChangeArrowheads="1"/>
          </p:cNvSpPr>
          <p:nvPr/>
        </p:nvSpPr>
        <p:spPr bwMode="auto">
          <a:xfrm>
            <a:off x="1257300" y="184150"/>
            <a:ext cx="7175500" cy="2554288"/>
          </a:xfrm>
          <a:prstGeom prst="rect">
            <a:avLst/>
          </a:prstGeom>
          <a:noFill/>
          <a:ln w="9525">
            <a:noFill/>
            <a:miter lim="800000"/>
            <a:headEnd/>
            <a:tailEnd/>
          </a:ln>
        </p:spPr>
        <p:txBody>
          <a:bodyPr>
            <a:spAutoFit/>
          </a:bodyPr>
          <a:lstStyle/>
          <a:p>
            <a:pPr algn="ctr">
              <a:buClr>
                <a:srgbClr val="000000"/>
              </a:buClr>
            </a:pPr>
            <a:r>
              <a:rPr lang="en-US" altLang="en-US" sz="3200">
                <a:solidFill>
                  <a:schemeClr val="tx1"/>
                </a:solidFill>
              </a:rPr>
              <a:t>In the 2018 Winter Olympics, US hockey forward Jocelyne Lamoureux-Davidson broke the Olympic record for fastest two goals by one player. How far apart were the two goals?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30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22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9"/>
                  </p:tgtEl>
                </p:cond>
              </p:nextCondLst>
            </p:seq>
          </p:childTnLst>
        </p:cTn>
      </p:par>
    </p:tnLst>
    <p:bldLst>
      <p:bldP spid="47" grpId="0" animBg="1"/>
      <p:bldP spid="49"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txBox="1">
            <a:spLocks noGrp="1" noChangeArrowheads="1"/>
          </p:cNvSpPr>
          <p:nvPr>
            <p:ph type="body" idx="1"/>
          </p:nvPr>
        </p:nvSpPr>
        <p:spPr>
          <a:xfrm>
            <a:off x="1371600" y="1485900"/>
            <a:ext cx="6172200" cy="3394075"/>
          </a:xfrm>
        </p:spPr>
        <p:txBody>
          <a:bodyPr/>
          <a:lstStyle/>
          <a:p>
            <a:pPr marL="457200" algn="ctr" eaLnBrk="1" hangingPunct="1">
              <a:lnSpc>
                <a:spcPct val="115000"/>
              </a:lnSpc>
              <a:buClr>
                <a:srgbClr val="595959"/>
              </a:buClr>
              <a:buSzPts val="1800"/>
              <a:buFontTx/>
              <a:buNone/>
            </a:pPr>
            <a:r>
              <a:rPr lang="en-US" altLang="en-US" sz="7500" smtClean="0">
                <a:solidFill>
                  <a:schemeClr val="tx1"/>
                </a:solidFill>
                <a:latin typeface="Arial" charset="0"/>
                <a:cs typeface="Arial" charset="0"/>
              </a:rPr>
              <a:t>The 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Shape 87"/>
          <p:cNvPicPr preferRelativeResize="0">
            <a:picLocks noChangeAspect="1" noChangeArrowheads="1"/>
          </p:cNvPicPr>
          <p:nvPr/>
        </p:nvPicPr>
        <p:blipFill>
          <a:blip r:embed="rId3"/>
          <a:srcRect/>
          <a:stretch>
            <a:fillRect/>
          </a:stretch>
        </p:blipFill>
        <p:spPr bwMode="auto">
          <a:xfrm>
            <a:off x="0" y="0"/>
            <a:ext cx="9144000" cy="5145088"/>
          </a:xfrm>
          <a:prstGeom prst="rect">
            <a:avLst/>
          </a:prstGeom>
          <a:noFill/>
          <a:ln w="9525">
            <a:noFill/>
            <a:miter lim="800000"/>
            <a:headEnd/>
            <a:tailEnd/>
          </a:ln>
        </p:spPr>
      </p:pic>
      <p:sp>
        <p:nvSpPr>
          <p:cNvPr id="88" name="Shape 88"/>
          <p:cNvSpPr txBox="1"/>
          <p:nvPr/>
        </p:nvSpPr>
        <p:spPr>
          <a:xfrm>
            <a:off x="1562025" y="1512475"/>
            <a:ext cx="6136500" cy="2119800"/>
          </a:xfrm>
          <a:prstGeom prst="rect">
            <a:avLst/>
          </a:prstGeom>
          <a:noFill/>
          <a:ln>
            <a:noFill/>
          </a:ln>
        </p:spPr>
        <p:txBody>
          <a:bodyPr spcFirstLastPara="1" lIns="91425" tIns="91425" rIns="91425" bIns="91425"/>
          <a:lstStyle/>
          <a:p>
            <a:pPr fontAlgn="auto">
              <a:spcBef>
                <a:spcPts val="0"/>
              </a:spcBef>
              <a:spcAft>
                <a:spcPts val="0"/>
              </a:spcAft>
              <a:buClr>
                <a:srgbClr val="000000"/>
              </a:buClr>
              <a:buFont typeface="Arial"/>
              <a:buNone/>
              <a:defRPr/>
            </a:pPr>
            <a:r>
              <a:rPr lang="en" kern="0">
                <a:latin typeface="Maven Pro"/>
                <a:ea typeface="Maven Pro"/>
                <a:cs typeface="Maven Pro"/>
                <a:sym typeface="Maven Pro"/>
              </a:rPr>
              <a:t>Extracts taken from:</a:t>
            </a:r>
            <a:endParaRPr kern="0">
              <a:latin typeface="Maven Pro"/>
              <a:ea typeface="Maven Pro"/>
              <a:cs typeface="Maven Pro"/>
              <a:sym typeface="Maven Pro"/>
            </a:endParaRPr>
          </a:p>
          <a:p>
            <a:pPr fontAlgn="auto">
              <a:spcBef>
                <a:spcPts val="0"/>
              </a:spcBef>
              <a:spcAft>
                <a:spcPts val="0"/>
              </a:spcAft>
              <a:buClr>
                <a:srgbClr val="000000"/>
              </a:buClr>
              <a:buFont typeface="Arial"/>
              <a:buNone/>
              <a:defRPr/>
            </a:pPr>
            <a:endParaRPr kern="0">
              <a:latin typeface="Arial"/>
              <a:ea typeface="Arial"/>
              <a:cs typeface="Arial"/>
              <a:sym typeface="Arial"/>
            </a:endParaRPr>
          </a:p>
          <a:p>
            <a:pPr fontAlgn="auto">
              <a:spcBef>
                <a:spcPts val="0"/>
              </a:spcBef>
              <a:spcAft>
                <a:spcPts val="0"/>
              </a:spcAft>
              <a:buClr>
                <a:srgbClr val="000000"/>
              </a:buClr>
              <a:buFont typeface="Arial"/>
              <a:buNone/>
              <a:defRPr/>
            </a:pPr>
            <a:r>
              <a:rPr lang="en" sz="1200" kern="0">
                <a:solidFill>
                  <a:srgbClr val="333333"/>
                </a:solidFill>
                <a:latin typeface="Lato"/>
                <a:ea typeface="Lato"/>
                <a:cs typeface="Lato"/>
                <a:sym typeface="Lato"/>
              </a:rPr>
              <a:t>“Al Islam.” </a:t>
            </a:r>
            <a:r>
              <a:rPr lang="en" sz="1200" i="1" kern="0">
                <a:solidFill>
                  <a:srgbClr val="333333"/>
                </a:solidFill>
                <a:latin typeface="Lato"/>
                <a:ea typeface="Lato"/>
                <a:cs typeface="Lato"/>
                <a:sym typeface="Lato"/>
              </a:rPr>
              <a:t>A Life Sketch of the Promised Messiah</a:t>
            </a:r>
            <a:r>
              <a:rPr lang="en" sz="1200" kern="0">
                <a:solidFill>
                  <a:srgbClr val="333333"/>
                </a:solidFill>
                <a:latin typeface="Lato"/>
                <a:ea typeface="Lato"/>
                <a:cs typeface="Lato"/>
                <a:sym typeface="Lato"/>
              </a:rPr>
              <a:t>, </a:t>
            </a:r>
            <a:endParaRPr sz="1200" kern="0">
              <a:solidFill>
                <a:srgbClr val="333333"/>
              </a:solidFill>
              <a:latin typeface="Lato"/>
              <a:ea typeface="Lato"/>
              <a:cs typeface="Lato"/>
              <a:sym typeface="Lato"/>
            </a:endParaRPr>
          </a:p>
          <a:p>
            <a:pPr indent="457200" fontAlgn="auto">
              <a:spcBef>
                <a:spcPts val="0"/>
              </a:spcBef>
              <a:spcAft>
                <a:spcPts val="0"/>
              </a:spcAft>
              <a:buClr>
                <a:srgbClr val="000000"/>
              </a:buClr>
              <a:buFont typeface="Arial"/>
              <a:buNone/>
              <a:defRPr/>
            </a:pPr>
            <a:r>
              <a:rPr lang="en" sz="1200" u="sng" kern="0">
                <a:solidFill>
                  <a:schemeClr val="hlink"/>
                </a:solidFill>
                <a:latin typeface="Lato"/>
                <a:ea typeface="Lato"/>
                <a:cs typeface="Lato"/>
                <a:sym typeface="Lato"/>
                <a:hlinkClick r:id="rId4"/>
              </a:rPr>
              <a:t>www.alislam.org/library/links/00000185.html</a:t>
            </a:r>
            <a:r>
              <a:rPr lang="en" sz="1200" kern="0">
                <a:solidFill>
                  <a:srgbClr val="333333"/>
                </a:solidFill>
                <a:latin typeface="Lato"/>
                <a:ea typeface="Lato"/>
                <a:cs typeface="Lato"/>
                <a:sym typeface="Lato"/>
              </a:rPr>
              <a:t>.</a:t>
            </a:r>
            <a:endParaRPr sz="1200" kern="0">
              <a:solidFill>
                <a:srgbClr val="333333"/>
              </a:solidFill>
              <a:latin typeface="Lato"/>
              <a:ea typeface="Lato"/>
              <a:cs typeface="Lato"/>
              <a:sym typeface="Lato"/>
            </a:endParaRPr>
          </a:p>
          <a:p>
            <a:pPr fontAlgn="auto">
              <a:spcBef>
                <a:spcPts val="0"/>
              </a:spcBef>
              <a:spcAft>
                <a:spcPts val="0"/>
              </a:spcAft>
              <a:buClr>
                <a:srgbClr val="000000"/>
              </a:buClr>
              <a:buFont typeface="Arial"/>
              <a:buNone/>
              <a:defRPr/>
            </a:pPr>
            <a:endParaRPr sz="1200" kern="0">
              <a:solidFill>
                <a:srgbClr val="333333"/>
              </a:solidFill>
              <a:latin typeface="Lato"/>
              <a:ea typeface="Lato"/>
              <a:cs typeface="Lato"/>
              <a:sym typeface="Lato"/>
            </a:endParaRPr>
          </a:p>
          <a:p>
            <a:pPr fontAlgn="auto">
              <a:spcBef>
                <a:spcPts val="0"/>
              </a:spcBef>
              <a:spcAft>
                <a:spcPts val="0"/>
              </a:spcAft>
              <a:buClr>
                <a:srgbClr val="000000"/>
              </a:buClr>
              <a:buFont typeface="Arial"/>
              <a:buNone/>
              <a:defRPr/>
            </a:pPr>
            <a:r>
              <a:rPr lang="en" sz="1200" kern="0">
                <a:solidFill>
                  <a:srgbClr val="333333"/>
                </a:solidFill>
                <a:latin typeface="Lato"/>
                <a:ea typeface="Lato"/>
                <a:cs typeface="Lato"/>
                <a:sym typeface="Lato"/>
              </a:rPr>
              <a:t>“Qadian – A Sacred Place of Spiritual Birth and Brotherhood for the Ahmadiyya Muslim </a:t>
            </a:r>
            <a:endParaRPr sz="1200" kern="0">
              <a:solidFill>
                <a:srgbClr val="333333"/>
              </a:solidFill>
              <a:latin typeface="Lato"/>
              <a:ea typeface="Lato"/>
              <a:cs typeface="Lato"/>
              <a:sym typeface="Lato"/>
            </a:endParaRPr>
          </a:p>
          <a:p>
            <a:pPr indent="457200" fontAlgn="auto">
              <a:spcBef>
                <a:spcPts val="0"/>
              </a:spcBef>
              <a:spcAft>
                <a:spcPts val="0"/>
              </a:spcAft>
              <a:buClr>
                <a:srgbClr val="000000"/>
              </a:buClr>
              <a:buFont typeface="Arial"/>
              <a:buNone/>
              <a:defRPr/>
            </a:pPr>
            <a:r>
              <a:rPr lang="en" sz="1200" kern="0">
                <a:solidFill>
                  <a:srgbClr val="333333"/>
                </a:solidFill>
                <a:latin typeface="Lato"/>
                <a:ea typeface="Lato"/>
                <a:cs typeface="Lato"/>
                <a:sym typeface="Lato"/>
              </a:rPr>
              <a:t>Community - The Review of Religions.” </a:t>
            </a:r>
            <a:r>
              <a:rPr lang="en" sz="1200" i="1" kern="0">
                <a:solidFill>
                  <a:srgbClr val="333333"/>
                </a:solidFill>
                <a:latin typeface="Lato"/>
                <a:ea typeface="Lato"/>
                <a:cs typeface="Lato"/>
                <a:sym typeface="Lato"/>
              </a:rPr>
              <a:t>Qadian A Sacred Place of Spiritual Birth and </a:t>
            </a:r>
            <a:endParaRPr sz="1200" i="1" kern="0">
              <a:solidFill>
                <a:srgbClr val="333333"/>
              </a:solidFill>
              <a:latin typeface="Lato"/>
              <a:ea typeface="Lato"/>
              <a:cs typeface="Lato"/>
              <a:sym typeface="Lato"/>
            </a:endParaRPr>
          </a:p>
          <a:p>
            <a:pPr indent="457200" fontAlgn="auto">
              <a:spcBef>
                <a:spcPts val="0"/>
              </a:spcBef>
              <a:spcAft>
                <a:spcPts val="0"/>
              </a:spcAft>
              <a:buClr>
                <a:srgbClr val="000000"/>
              </a:buClr>
              <a:buFont typeface="Arial"/>
              <a:buNone/>
              <a:defRPr/>
            </a:pPr>
            <a:r>
              <a:rPr lang="en" sz="1200" i="1" kern="0">
                <a:solidFill>
                  <a:srgbClr val="333333"/>
                </a:solidFill>
                <a:latin typeface="Lato"/>
                <a:ea typeface="Lato"/>
                <a:cs typeface="Lato"/>
                <a:sym typeface="Lato"/>
              </a:rPr>
              <a:t>Brotherhood for the Ahmadiyya Muslim Community Comments</a:t>
            </a:r>
            <a:r>
              <a:rPr lang="en" sz="1200" kern="0">
                <a:solidFill>
                  <a:srgbClr val="333333"/>
                </a:solidFill>
                <a:latin typeface="Lato"/>
                <a:ea typeface="Lato"/>
                <a:cs typeface="Lato"/>
                <a:sym typeface="Lato"/>
              </a:rPr>
              <a:t>, </a:t>
            </a:r>
            <a:endParaRPr sz="1200" kern="0">
              <a:solidFill>
                <a:srgbClr val="333333"/>
              </a:solidFill>
              <a:latin typeface="Lato"/>
              <a:ea typeface="Lato"/>
              <a:cs typeface="Lato"/>
              <a:sym typeface="Lato"/>
            </a:endParaRPr>
          </a:p>
          <a:p>
            <a:pPr indent="457200" fontAlgn="auto">
              <a:spcBef>
                <a:spcPts val="0"/>
              </a:spcBef>
              <a:spcAft>
                <a:spcPts val="0"/>
              </a:spcAft>
              <a:buClr>
                <a:srgbClr val="000000"/>
              </a:buClr>
              <a:buFont typeface="Arial"/>
              <a:buNone/>
              <a:defRPr/>
            </a:pPr>
            <a:r>
              <a:rPr lang="en" sz="1200" u="sng" kern="0">
                <a:solidFill>
                  <a:schemeClr val="hlink"/>
                </a:solidFill>
                <a:latin typeface="Lato"/>
                <a:ea typeface="Lato"/>
                <a:cs typeface="Lato"/>
                <a:sym typeface="Lato"/>
                <a:hlinkClick r:id="rId5"/>
              </a:rPr>
              <a:t>www.reviewofreligions.org/11625/qadian-a-sacred-place-of-spiritual-birth-and-b</a:t>
            </a:r>
            <a:endParaRPr kern="0">
              <a:latin typeface="Arial"/>
              <a:ea typeface="Arial"/>
              <a:cs typeface="Arial"/>
              <a:sym typeface="Arial"/>
            </a:endParaRPr>
          </a:p>
          <a:p>
            <a:pPr indent="457200" fontAlgn="auto">
              <a:spcBef>
                <a:spcPts val="0"/>
              </a:spcBef>
              <a:spcAft>
                <a:spcPts val="0"/>
              </a:spcAft>
              <a:buClr>
                <a:srgbClr val="000000"/>
              </a:buClr>
              <a:buFont typeface="Arial"/>
              <a:buNone/>
              <a:defRPr/>
            </a:pPr>
            <a:r>
              <a:rPr lang="en" sz="1200" u="sng" kern="0">
                <a:solidFill>
                  <a:schemeClr val="hlink"/>
                </a:solidFill>
                <a:latin typeface="Lato"/>
                <a:ea typeface="Lato"/>
                <a:cs typeface="Lato"/>
                <a:sym typeface="Lato"/>
                <a:hlinkClick r:id="rId5"/>
              </a:rPr>
              <a:t>rotherhood-for-the-ahmadiyya-muslim-community/</a:t>
            </a:r>
            <a:r>
              <a:rPr lang="en" sz="1200" kern="0">
                <a:solidFill>
                  <a:srgbClr val="333333"/>
                </a:solidFill>
                <a:latin typeface="Lato"/>
                <a:ea typeface="Lato"/>
                <a:cs typeface="Lato"/>
                <a:sym typeface="Lato"/>
              </a:rPr>
              <a:t>.</a:t>
            </a:r>
            <a:endParaRPr sz="1200" kern="0">
              <a:solidFill>
                <a:srgbClr val="333333"/>
              </a:solidFill>
              <a:latin typeface="Lato"/>
              <a:ea typeface="Lato"/>
              <a:cs typeface="Lato"/>
              <a:sym typeface="Lato"/>
            </a:endParaRPr>
          </a:p>
          <a:p>
            <a:pPr fontAlgn="auto">
              <a:spcBef>
                <a:spcPts val="0"/>
              </a:spcBef>
              <a:spcAft>
                <a:spcPts val="0"/>
              </a:spcAft>
              <a:buClr>
                <a:srgbClr val="000000"/>
              </a:buClr>
              <a:buFont typeface="Arial"/>
              <a:buNone/>
              <a:defRPr/>
            </a:pPr>
            <a:endParaRPr sz="1200" kern="0">
              <a:solidFill>
                <a:srgbClr val="333333"/>
              </a:solidFill>
              <a:highlight>
                <a:srgbClr val="FFE7AF"/>
              </a:highlight>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hape 93"/>
          <p:cNvSpPr txBox="1">
            <a:spLocks noGrp="1"/>
          </p:cNvSpPr>
          <p:nvPr>
            <p:ph type="title"/>
          </p:nvPr>
        </p:nvSpPr>
        <p:spPr>
          <a:xfrm>
            <a:off x="311150" y="444500"/>
            <a:ext cx="8521700" cy="573088"/>
          </a:xfrm>
        </p:spPr>
        <p:txBody>
          <a:bodyPr/>
          <a:lstStyle/>
          <a:p>
            <a:pPr eaLnBrk="1" hangingPunct="1">
              <a:spcBef>
                <a:spcPct val="0"/>
              </a:spcBef>
              <a:spcAft>
                <a:spcPct val="0"/>
              </a:spcAft>
            </a:pPr>
            <a:endParaRPr lang="en-US" sz="2800" smtClean="0">
              <a:latin typeface="Arial" charset="0"/>
              <a:cs typeface="Arial" charset="0"/>
            </a:endParaRPr>
          </a:p>
        </p:txBody>
      </p:sp>
      <p:sp>
        <p:nvSpPr>
          <p:cNvPr id="29698" name="Shape 94"/>
          <p:cNvSpPr txBox="1">
            <a:spLocks noGrp="1"/>
          </p:cNvSpPr>
          <p:nvPr>
            <p:ph type="body" idx="1"/>
          </p:nvPr>
        </p:nvSpPr>
        <p:spPr>
          <a:xfrm>
            <a:off x="311150" y="1152525"/>
            <a:ext cx="8521700" cy="3416300"/>
          </a:xfrm>
        </p:spPr>
        <p:txBody>
          <a:bodyPr/>
          <a:lstStyle/>
          <a:p>
            <a:pPr marL="0" indent="0" eaLnBrk="1" hangingPunct="1">
              <a:lnSpc>
                <a:spcPct val="115000"/>
              </a:lnSpc>
              <a:spcBef>
                <a:spcPct val="0"/>
              </a:spcBef>
              <a:spcAft>
                <a:spcPts val="1600"/>
              </a:spcAft>
              <a:buClr>
                <a:srgbClr val="595959"/>
              </a:buClr>
              <a:buFont typeface="Arial" charset="0"/>
              <a:buNone/>
            </a:pPr>
            <a:endParaRPr lang="en-US" sz="1800" smtClean="0">
              <a:solidFill>
                <a:srgbClr val="595959"/>
              </a:solidFill>
              <a:latin typeface="Arial" charset="0"/>
              <a:cs typeface="Arial" charset="0"/>
            </a:endParaRPr>
          </a:p>
        </p:txBody>
      </p:sp>
      <p:pic>
        <p:nvPicPr>
          <p:cNvPr id="29699" name="Shape 95"/>
          <p:cNvPicPr preferRelativeResize="0">
            <a:picLocks noChangeAspect="1" noChangeArrowheads="1"/>
          </p:cNvPicPr>
          <p:nvPr/>
        </p:nvPicPr>
        <p:blipFill>
          <a:blip r:embed="rId3"/>
          <a:srcRect/>
          <a:stretch>
            <a:fillRect/>
          </a:stretch>
        </p:blipFill>
        <p:spPr bwMode="auto">
          <a:xfrm>
            <a:off x="1588" y="0"/>
            <a:ext cx="9140825" cy="51435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txBox="1">
            <a:spLocks noGrp="1" noChangeArrowheads="1"/>
          </p:cNvSpPr>
          <p:nvPr>
            <p:ph type="body" idx="1"/>
          </p:nvPr>
        </p:nvSpPr>
        <p:spPr>
          <a:xfrm>
            <a:off x="1485900" y="1449388"/>
            <a:ext cx="6172200" cy="1314450"/>
          </a:xfrm>
        </p:spPr>
        <p:txBody>
          <a:bodyPr/>
          <a:lstStyle/>
          <a:p>
            <a:pPr marL="457200" algn="ctr" eaLnBrk="1" hangingPunct="1">
              <a:lnSpc>
                <a:spcPct val="115000"/>
              </a:lnSpc>
              <a:buClr>
                <a:srgbClr val="595959"/>
              </a:buClr>
              <a:buSzPts val="1800"/>
              <a:buFontTx/>
              <a:buNone/>
            </a:pPr>
            <a:r>
              <a:rPr lang="en-US" altLang="en-US" sz="7500" smtClean="0">
                <a:solidFill>
                  <a:schemeClr val="tx1"/>
                </a:solidFill>
                <a:latin typeface="Arial" charset="0"/>
                <a:cs typeface="Arial" charset="0"/>
              </a:rPr>
              <a:t>JEOPARDY!</a:t>
            </a:r>
          </a:p>
        </p:txBody>
      </p:sp>
      <p:sp>
        <p:nvSpPr>
          <p:cNvPr id="3" name="Rectangle 2">
            <a:extLst>
              <a:ext uri="{FF2B5EF4-FFF2-40B4-BE49-F238E27FC236}"/>
            </a:extLst>
          </p:cNvPr>
          <p:cNvSpPr txBox="1">
            <a:spLocks noChangeArrowheads="1"/>
          </p:cNvSpPr>
          <p:nvPr/>
        </p:nvSpPr>
        <p:spPr bwMode="auto">
          <a:xfrm>
            <a:off x="1485900" y="2400300"/>
            <a:ext cx="6172200" cy="1314450"/>
          </a:xfrm>
          <a:prstGeom prst="rect">
            <a:avLst/>
          </a:prstGeom>
          <a:noFill/>
          <a:ln w="9525">
            <a:noFill/>
            <a:miter lim="800000"/>
            <a:headEnd/>
            <a:tailEnd/>
          </a:ln>
          <a:effectLst/>
        </p:spPr>
        <p:txBody>
          <a:bodyPr/>
          <a:lstStyle/>
          <a:p>
            <a:pPr marL="257175" indent="-257175" algn="ctr" fontAlgn="auto">
              <a:spcBef>
                <a:spcPct val="20000"/>
              </a:spcBef>
              <a:spcAft>
                <a:spcPts val="0"/>
              </a:spcAft>
              <a:buClr>
                <a:srgbClr val="000000"/>
              </a:buClr>
              <a:buFont typeface="Arial"/>
              <a:buNone/>
              <a:defRPr/>
            </a:pPr>
            <a:endParaRPr lang="en-US" sz="6000" kern="0" dirty="0">
              <a:solidFill>
                <a:schemeClr val="tx1"/>
              </a:solidFill>
              <a:latin typeface="Arial" panose="020B0604020202020204" pitchFamily="34" charset="0"/>
              <a:ea typeface="Arial"/>
              <a:cs typeface="+mn-cs"/>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3560</TotalTime>
  <Words>1417</Words>
  <Application>Microsoft Office PowerPoint</Application>
  <PresentationFormat>On-screen Show (16:9)</PresentationFormat>
  <Paragraphs>157</Paragraphs>
  <Slides>61</Slides>
  <Notes>13</Notes>
  <HiddenSlides>0</HiddenSlides>
  <MMClips>0</MMClips>
  <ScaleCrop>false</ScaleCrop>
  <HeadingPairs>
    <vt:vector size="6" baseType="variant">
      <vt:variant>
        <vt:lpstr>Fonts Used</vt:lpstr>
      </vt:variant>
      <vt:variant>
        <vt:i4>4</vt:i4>
      </vt:variant>
      <vt:variant>
        <vt:lpstr>Design Template</vt:lpstr>
      </vt:variant>
      <vt:variant>
        <vt:i4>3</vt:i4>
      </vt:variant>
      <vt:variant>
        <vt:lpstr>Slide Titles</vt:lpstr>
      </vt:variant>
      <vt:variant>
        <vt:i4>61</vt:i4>
      </vt:variant>
    </vt:vector>
  </HeadingPairs>
  <TitlesOfParts>
    <vt:vector size="68" baseType="lpstr">
      <vt:lpstr>Arial</vt:lpstr>
      <vt:lpstr>Maven Pro</vt:lpstr>
      <vt:lpstr>Angsana New</vt:lpstr>
      <vt:lpstr>Impact</vt:lpstr>
      <vt:lpstr>Simple Light</vt:lpstr>
      <vt:lpstr>Simple Light</vt:lpstr>
      <vt:lpstr>Simple Light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p:lastModifiedBy>
  <cp:revision>31</cp:revision>
  <dcterms:modified xsi:type="dcterms:W3CDTF">2018-02-28T23:06:00Z</dcterms:modified>
</cp:coreProperties>
</file>