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48"/>
  </p:normalViewPr>
  <p:slideViewPr>
    <p:cSldViewPr snapToGrid="0" snapToObjects="1">
      <p:cViewPr varScale="1">
        <p:scale>
          <a:sx n="113" d="100"/>
          <a:sy n="113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ED29A-2157-0744-A360-DE585BB3047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D0B9-9713-2F4D-8E9F-3ACD0AC0D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044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ED29A-2157-0744-A360-DE585BB3047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D0B9-9713-2F4D-8E9F-3ACD0AC0D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267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ED29A-2157-0744-A360-DE585BB3047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D0B9-9713-2F4D-8E9F-3ACD0AC0D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90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ED29A-2157-0744-A360-DE585BB3047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D0B9-9713-2F4D-8E9F-3ACD0AC0D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9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ED29A-2157-0744-A360-DE585BB3047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D0B9-9713-2F4D-8E9F-3ACD0AC0D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11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ED29A-2157-0744-A360-DE585BB3047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D0B9-9713-2F4D-8E9F-3ACD0AC0D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721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ED29A-2157-0744-A360-DE585BB3047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D0B9-9713-2F4D-8E9F-3ACD0AC0D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93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ED29A-2157-0744-A360-DE585BB3047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D0B9-9713-2F4D-8E9F-3ACD0AC0D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230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ED29A-2157-0744-A360-DE585BB3047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D0B9-9713-2F4D-8E9F-3ACD0AC0D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825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ED29A-2157-0744-A360-DE585BB3047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D0B9-9713-2F4D-8E9F-3ACD0AC0D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38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ED29A-2157-0744-A360-DE585BB3047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D0B9-9713-2F4D-8E9F-3ACD0AC0D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295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ED29A-2157-0744-A360-DE585BB3047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ED0B9-9713-2F4D-8E9F-3ACD0AC0D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0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New Immigrants Plan 2018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MKA USA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592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err="1" smtClean="0"/>
              <a:t>Qaideen</a:t>
            </a:r>
            <a:r>
              <a:rPr lang="en-US" dirty="0" smtClean="0"/>
              <a:t> Should Know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Embrace</a:t>
            </a:r>
          </a:p>
          <a:p>
            <a:pPr lvl="1"/>
            <a:r>
              <a:rPr lang="en-US" dirty="0" smtClean="0"/>
              <a:t>Our Goal is to </a:t>
            </a:r>
            <a:r>
              <a:rPr lang="en-US" dirty="0" err="1" smtClean="0"/>
              <a:t>embrase</a:t>
            </a:r>
            <a:r>
              <a:rPr lang="en-US" dirty="0" smtClean="0"/>
              <a:t> new Immigrant brothers</a:t>
            </a:r>
          </a:p>
          <a:p>
            <a:pPr lvl="1"/>
            <a:r>
              <a:rPr lang="en-US" dirty="0" smtClean="0"/>
              <a:t>There is a Monthly question in the </a:t>
            </a:r>
            <a:r>
              <a:rPr lang="en-US" dirty="0" err="1" smtClean="0"/>
              <a:t>Qaid</a:t>
            </a:r>
            <a:r>
              <a:rPr lang="en-US" dirty="0" smtClean="0"/>
              <a:t> Report to collect new data </a:t>
            </a:r>
          </a:p>
          <a:p>
            <a:pPr lvl="1"/>
            <a:r>
              <a:rPr lang="en-US" dirty="0" smtClean="0"/>
              <a:t>There is a WhatsApp group that new immigrants can join to stay connected</a:t>
            </a:r>
          </a:p>
          <a:p>
            <a:r>
              <a:rPr lang="en-US" dirty="0" smtClean="0"/>
              <a:t>Support</a:t>
            </a:r>
          </a:p>
          <a:p>
            <a:pPr lvl="1"/>
            <a:r>
              <a:rPr lang="en-US" dirty="0" smtClean="0"/>
              <a:t>Our goal is provide general guidance &amp; support (partnership with </a:t>
            </a:r>
            <a:r>
              <a:rPr lang="en-US" dirty="0" err="1" smtClean="0"/>
              <a:t>Khidmat</a:t>
            </a:r>
            <a:r>
              <a:rPr lang="en-US" dirty="0" smtClean="0"/>
              <a:t>-e-</a:t>
            </a:r>
            <a:r>
              <a:rPr lang="en-US" dirty="0" err="1" smtClean="0"/>
              <a:t>Khalq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Help in finding a job (partnership with </a:t>
            </a:r>
            <a:r>
              <a:rPr lang="en-US" dirty="0" err="1" smtClean="0"/>
              <a:t>Sanat</a:t>
            </a:r>
            <a:r>
              <a:rPr lang="en-US" dirty="0" smtClean="0"/>
              <a:t>-o-</a:t>
            </a:r>
            <a:r>
              <a:rPr lang="en-US" dirty="0" err="1" smtClean="0"/>
              <a:t>Tijarat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Help with learning English (partnership with Amor-e-</a:t>
            </a:r>
            <a:r>
              <a:rPr lang="en-US" dirty="0" err="1" smtClean="0"/>
              <a:t>Tulaba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Help with pursuing Education  (partnership with Amor-e-</a:t>
            </a:r>
            <a:r>
              <a:rPr lang="en-US" dirty="0" err="1" smtClean="0"/>
              <a:t>Tulaba</a:t>
            </a:r>
            <a:endParaRPr lang="en-US" dirty="0" smtClean="0"/>
          </a:p>
          <a:p>
            <a:r>
              <a:rPr lang="en-US" dirty="0" smtClean="0"/>
              <a:t>Connect</a:t>
            </a:r>
          </a:p>
          <a:p>
            <a:pPr lvl="1"/>
            <a:r>
              <a:rPr lang="en-US" dirty="0" err="1" smtClean="0"/>
              <a:t>Jumma</a:t>
            </a:r>
            <a:r>
              <a:rPr lang="en-US" dirty="0" smtClean="0"/>
              <a:t> Regularity </a:t>
            </a:r>
          </a:p>
          <a:p>
            <a:pPr lvl="1"/>
            <a:r>
              <a:rPr lang="en-US" dirty="0" smtClean="0"/>
              <a:t>MKA events participation </a:t>
            </a:r>
          </a:p>
          <a:p>
            <a:pPr lvl="1"/>
            <a:r>
              <a:rPr lang="en-US" dirty="0" smtClean="0"/>
              <a:t>Involve in Flyer Distribution (partnership with </a:t>
            </a:r>
            <a:r>
              <a:rPr lang="en-US" dirty="0" err="1" smtClean="0"/>
              <a:t>Tabligh</a:t>
            </a:r>
            <a:r>
              <a:rPr lang="en-US" dirty="0" smtClean="0"/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898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101</Words>
  <Application>Microsoft Macintosh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New Immigrants Plan 2018</vt:lpstr>
      <vt:lpstr>What Qaideen Should Know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Immigrants Plan 2018</dc:title>
  <dc:creator>Microsoft Office User</dc:creator>
  <cp:lastModifiedBy>Microsoft Office User</cp:lastModifiedBy>
  <cp:revision>4</cp:revision>
  <dcterms:created xsi:type="dcterms:W3CDTF">2017-11-05T00:26:03Z</dcterms:created>
  <dcterms:modified xsi:type="dcterms:W3CDTF">2017-11-05T00:35:51Z</dcterms:modified>
</cp:coreProperties>
</file>