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65" r:id="rId3"/>
    <p:sldId id="272" r:id="rId4"/>
    <p:sldId id="273" r:id="rId5"/>
    <p:sldId id="278" r:id="rId6"/>
    <p:sldId id="275" r:id="rId7"/>
    <p:sldId id="277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B1C7"/>
    <a:srgbClr val="77C197"/>
    <a:srgbClr val="737CBA"/>
    <a:srgbClr val="912E2B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5996" autoAdjust="0"/>
  </p:normalViewPr>
  <p:slideViewPr>
    <p:cSldViewPr snapToGrid="0" snapToObjects="1">
      <p:cViewPr varScale="1">
        <p:scale>
          <a:sx n="96" d="100"/>
          <a:sy n="96" d="100"/>
        </p:scale>
        <p:origin x="944" y="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1/20/2017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hyperlink" Target="http://www.ahmadistudents.u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hyperlink" Target="http://www.muslimstuents.or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hyperlink" Target="http://www.muslimstudents.org/" TargetMode="External"/><Relationship Id="rId4" Type="http://schemas.openxmlformats.org/officeDocument/2006/relationships/hyperlink" Target="http://www.ahmadistudents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Umoor-e-Tulaba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Department Plans 2016-2017</a:t>
            </a: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7354" y="4789694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8"/>
        <p14:stopEvt time="17311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The Constitution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3826" y="957790"/>
            <a:ext cx="858356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000" dirty="0"/>
              <a:t>Muhtamim Umoor-e-Tulaba shall keep an up to date record of all the Khuddam students in the Majlis.</a:t>
            </a:r>
          </a:p>
          <a:p>
            <a:pPr marL="457200" indent="-457200">
              <a:buFontTx/>
              <a:buChar char="-"/>
            </a:pPr>
            <a:r>
              <a:rPr lang="en-US" sz="3000" dirty="0"/>
              <a:t>Muhtamim Umoor-e-Tulaba shall supervise all affairs of the Khuddam students in the Majlis.</a:t>
            </a:r>
          </a:p>
        </p:txBody>
      </p:sp>
      <p:pic>
        <p:nvPicPr>
          <p:cNvPr id="4" name="con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363" y="4807364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3000"/>
    </mc:Choice>
    <mc:Fallback xmlns="">
      <p:transition spd="slow" advClick="0" advTm="2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2016-2017 Internal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/>
              <a:t>Build a robust online Student &amp; Alumni Database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Launch a new </a:t>
            </a:r>
            <a:r>
              <a:rPr lang="en-US" sz="2000" dirty="0">
                <a:hlinkClick r:id="rId4"/>
              </a:rPr>
              <a:t>www.AHMADISTUDENTS.us</a:t>
            </a:r>
            <a:r>
              <a:rPr lang="en-US" sz="2000" dirty="0"/>
              <a:t> website aimed for Ahmadi students or prospects.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Promote a culture of Academic Excellence &amp; to provide any assistance students may need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Start various scholarships through Ahmadi Families or Jama’at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Career Counseling for Students and Continuing Education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Refugee Families Mentorship &amp; Educational Assistance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Working with </a:t>
            </a:r>
            <a:r>
              <a:rPr lang="en-US" sz="2000" b="1" dirty="0"/>
              <a:t>Fazle-Umer Research Cell </a:t>
            </a:r>
            <a:r>
              <a:rPr lang="en-US" sz="2000" dirty="0"/>
              <a:t>on research &amp; publications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Focus on </a:t>
            </a:r>
            <a:r>
              <a:rPr lang="en-US" sz="2000" b="1" dirty="0"/>
              <a:t>AMSAs </a:t>
            </a:r>
            <a:r>
              <a:rPr lang="en-US" sz="2000" dirty="0"/>
              <a:t>registrations and active role of Students within AMSAs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2205" y="4639503"/>
            <a:ext cx="423656" cy="42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34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0"/>
    </mc:Choice>
    <mc:Fallback xmlns="">
      <p:transition spd="slow" advClick="0" advTm="1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dirty="0"/>
              <a:t>2016-2017 External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/>
              <a:t>Brand &amp; Promote </a:t>
            </a:r>
            <a:r>
              <a:rPr lang="en-US" sz="2000" dirty="0">
                <a:hlinkClick r:id="rId4"/>
              </a:rPr>
              <a:t>www.MUSLIMSTUDENTS.org</a:t>
            </a:r>
            <a:r>
              <a:rPr lang="en-US" sz="20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Strong Focus on AMSA-led programs, seminars and symposiums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Strong Social Presence with Twitter, Facebook etc…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1468" y="4731545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1000"/>
    </mc:Choice>
    <mc:Fallback xmlns="">
      <p:transition spd="slow" advClick="0" advTm="5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</a:t>
            </a:r>
            <a:r>
              <a:rPr lang="en-US" dirty="0">
                <a:solidFill>
                  <a:srgbClr val="FFFF00"/>
                </a:solidFill>
              </a:rPr>
              <a:t>you</a:t>
            </a:r>
            <a:r>
              <a:rPr lang="en-US" dirty="0"/>
              <a:t> can Help?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Ask 1: </a:t>
            </a:r>
            <a:r>
              <a:rPr lang="en-US" dirty="0"/>
              <a:t>Help us build the Student/Alumni database in Salesforce. 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Ask 2: </a:t>
            </a:r>
            <a:r>
              <a:rPr lang="en-US" dirty="0"/>
              <a:t>Reach out to us if you see a student or a </a:t>
            </a:r>
            <a:r>
              <a:rPr lang="en-US"/>
              <a:t>prospect in need of </a:t>
            </a:r>
            <a:r>
              <a:rPr lang="en-US" dirty="0"/>
              <a:t>some guidance or assistance of any kind.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8642" y="4716991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20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5000"/>
    </mc:Choice>
    <mc:Fallback xmlns="">
      <p:transition spd="slow" advClick="0" advTm="4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 Website: </a:t>
            </a:r>
          </a:p>
          <a:p>
            <a:pPr lvl="1"/>
            <a:r>
              <a:rPr lang="en-US" dirty="0"/>
              <a:t>Being Launched: </a:t>
            </a:r>
            <a:r>
              <a:rPr lang="en-US" dirty="0">
                <a:hlinkClick r:id="rId4"/>
              </a:rPr>
              <a:t>www.ahmadistudents.org</a:t>
            </a:r>
            <a:endParaRPr lang="en-US" dirty="0"/>
          </a:p>
          <a:p>
            <a:r>
              <a:rPr lang="en-US" dirty="0"/>
              <a:t>External Websites:</a:t>
            </a:r>
          </a:p>
          <a:p>
            <a:pPr lvl="1"/>
            <a:r>
              <a:rPr lang="en-US" dirty="0">
                <a:hlinkClick r:id="rId5"/>
              </a:rPr>
              <a:t>www.muslimstudents.org</a:t>
            </a: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5737" y="4678892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0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National Team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Mohtamim:</a:t>
            </a:r>
          </a:p>
          <a:p>
            <a:pPr lvl="1"/>
            <a:r>
              <a:rPr lang="en-US" dirty="0"/>
              <a:t>Mirza Harris Ahmed (Oshkosh)</a:t>
            </a:r>
          </a:p>
          <a:p>
            <a:r>
              <a:rPr lang="en-US" dirty="0">
                <a:solidFill>
                  <a:srgbClr val="FFFF00"/>
                </a:solidFill>
              </a:rPr>
              <a:t>Naib Mohtamimeen:</a:t>
            </a:r>
          </a:p>
          <a:p>
            <a:pPr lvl="1"/>
            <a:r>
              <a:rPr lang="en-US" dirty="0"/>
              <a:t>Usama Khan (Columbus) – Administrative</a:t>
            </a:r>
          </a:p>
          <a:p>
            <a:pPr lvl="1"/>
            <a:r>
              <a:rPr lang="en-US" dirty="0"/>
              <a:t>Usama Malik (Austin) – AMSA/External</a:t>
            </a:r>
          </a:p>
          <a:p>
            <a:pPr lvl="1"/>
            <a:r>
              <a:rPr lang="en-US" dirty="0"/>
              <a:t>Ammar Ahmad (Detroit) – Research/Post-Graduate</a:t>
            </a:r>
          </a:p>
          <a:p>
            <a:pPr lvl="1"/>
            <a:r>
              <a:rPr lang="en-US" dirty="0"/>
              <a:t>Zaryab Gondal (South VA) – Refugees &amp; International Students Assistance</a:t>
            </a:r>
          </a:p>
          <a:p>
            <a:pPr marL="514350" indent="-457200"/>
            <a:r>
              <a:rPr lang="en-US" dirty="0">
                <a:solidFill>
                  <a:srgbClr val="FFFF00"/>
                </a:solidFill>
              </a:rPr>
              <a:t>Muavineen:</a:t>
            </a:r>
          </a:p>
          <a:p>
            <a:pPr marL="914400" lvl="1" indent="-457200"/>
            <a:r>
              <a:rPr lang="en-US" dirty="0"/>
              <a:t>Adeel Ahmad (Minnesota)</a:t>
            </a:r>
          </a:p>
          <a:p>
            <a:pPr marL="914400" lvl="1" indent="-457200"/>
            <a:r>
              <a:rPr lang="en-US" dirty="0"/>
              <a:t>Ammar Malik (Chicago)</a:t>
            </a:r>
          </a:p>
          <a:p>
            <a:pPr marL="914400" lvl="1" indent="-457200"/>
            <a:r>
              <a:rPr lang="en-US" dirty="0"/>
              <a:t>Zarrar Hayee (Minnesota)</a:t>
            </a:r>
          </a:p>
          <a:p>
            <a:pPr marL="914400" lvl="1" indent="-457200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1284" y="4731545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8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9000"/>
    </mc:Choice>
    <mc:Fallback xmlns="">
      <p:transition spd="slow" advClick="0" advTm="4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</TotalTime>
  <Words>283</Words>
  <Application>Microsoft Office PowerPoint</Application>
  <PresentationFormat>On-screen Show (16:9)</PresentationFormat>
  <Paragraphs>38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Aleo Light</vt:lpstr>
      <vt:lpstr>Arial</vt:lpstr>
      <vt:lpstr>Calibri</vt:lpstr>
      <vt:lpstr>Maven Pro Light 300 Regular</vt:lpstr>
      <vt:lpstr>Maven Pro Regular</vt:lpstr>
      <vt:lpstr>Mission Gothic Thin</vt:lpstr>
      <vt:lpstr>Basic_MKA_Template_Dark</vt:lpstr>
      <vt:lpstr>Umoor-e-Tulaba</vt:lpstr>
      <vt:lpstr>The Constitution</vt:lpstr>
      <vt:lpstr>2016-2017 Internal Goals</vt:lpstr>
      <vt:lpstr>2016-2017 External Goals</vt:lpstr>
      <vt:lpstr>How you can Help?</vt:lpstr>
      <vt:lpstr>Resources</vt:lpstr>
      <vt:lpstr>Meet the National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Mirza Harris Ahmad</cp:lastModifiedBy>
  <cp:revision>68</cp:revision>
  <dcterms:created xsi:type="dcterms:W3CDTF">2013-09-11T05:50:54Z</dcterms:created>
  <dcterms:modified xsi:type="dcterms:W3CDTF">2017-01-21T03:45:16Z</dcterms:modified>
</cp:coreProperties>
</file>