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9" r:id="rId4"/>
    <p:sldId id="268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1" end="1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C197"/>
    <a:srgbClr val="737CBA"/>
    <a:srgbClr val="912E2B"/>
    <a:srgbClr val="8AB1C7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67" autoAdjust="0"/>
    <p:restoredTop sz="86398" autoAdjust="0"/>
  </p:normalViewPr>
  <p:slideViewPr>
    <p:cSldViewPr snapToGrid="0" snapToObjects="1">
      <p:cViewPr varScale="1">
        <p:scale>
          <a:sx n="116" d="100"/>
          <a:sy n="116" d="100"/>
        </p:scale>
        <p:origin x="116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-329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9B2C0-0CB6-754F-BF98-C66050ED9EB7}" type="datetimeFigureOut">
              <a:rPr lang="en-US" smtClean="0"/>
              <a:pPr/>
              <a:t>12/8/2018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1D71D-A8E1-5041-9B86-8518B39BA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year we want to accomplish the following goals</a:t>
            </a:r>
          </a:p>
          <a:p>
            <a:endParaRPr lang="en-US" dirty="0" smtClean="0"/>
          </a:p>
          <a:p>
            <a:r>
              <a:rPr lang="en-US" dirty="0" smtClean="0"/>
              <a:t>1. We want to build an up to date list of converts who have joined the </a:t>
            </a:r>
            <a:r>
              <a:rPr lang="en-US" dirty="0" err="1" smtClean="0"/>
              <a:t>Jamaat</a:t>
            </a:r>
            <a:r>
              <a:rPr lang="en-US" dirty="0" smtClean="0"/>
              <a:t> within the last three years</a:t>
            </a:r>
          </a:p>
          <a:p>
            <a:endParaRPr lang="en-US" dirty="0" smtClean="0"/>
          </a:p>
          <a:p>
            <a:r>
              <a:rPr lang="en-US" dirty="0" smtClean="0"/>
              <a:t>2. We want to develop a multi level syllabus for new converts and a handbook which would serve as</a:t>
            </a:r>
          </a:p>
          <a:p>
            <a:r>
              <a:rPr lang="en-US" dirty="0" smtClean="0"/>
              <a:t>an initial learning tool</a:t>
            </a:r>
          </a:p>
          <a:p>
            <a:endParaRPr lang="en-US" dirty="0" smtClean="0"/>
          </a:p>
          <a:p>
            <a:r>
              <a:rPr lang="en-US" dirty="0" smtClean="0"/>
              <a:t>3. We want to reach out to converts nationwide as part of a central outreach effort and see how they're doing,</a:t>
            </a:r>
          </a:p>
          <a:p>
            <a:r>
              <a:rPr lang="en-US" dirty="0" smtClean="0"/>
              <a:t>and what challenges they're facing</a:t>
            </a:r>
          </a:p>
          <a:p>
            <a:endParaRPr lang="en-US" dirty="0" smtClean="0"/>
          </a:p>
          <a:p>
            <a:r>
              <a:rPr lang="en-US" dirty="0" smtClean="0"/>
              <a:t>4. We want new converts to build a strong bond with </a:t>
            </a:r>
            <a:r>
              <a:rPr lang="en-US" dirty="0" err="1" smtClean="0"/>
              <a:t>Khilafat</a:t>
            </a:r>
            <a:r>
              <a:rPr lang="en-US" dirty="0" smtClean="0"/>
              <a:t>, by watching </a:t>
            </a:r>
            <a:r>
              <a:rPr lang="en-US" dirty="0" err="1" smtClean="0"/>
              <a:t>Hazur's</a:t>
            </a:r>
            <a:r>
              <a:rPr lang="en-US" dirty="0" smtClean="0"/>
              <a:t> sermons and regular correspondence with </a:t>
            </a:r>
            <a:r>
              <a:rPr lang="en-US" dirty="0" err="1" smtClean="0"/>
              <a:t>Hazur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5. We want converts to build bonds of brotherhood, with other new converts, as well as the general </a:t>
            </a:r>
            <a:r>
              <a:rPr lang="en-US" dirty="0" err="1" smtClean="0"/>
              <a:t>Jamaat</a:t>
            </a:r>
            <a:r>
              <a:rPr lang="en-US" dirty="0" smtClean="0"/>
              <a:t> membership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1D71D-A8E1-5041-9B86-8518B39BA49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82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1D71D-A8E1-5041-9B86-8518B39BA49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60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rgbClr val="8AB1C7"/>
                </a:solidFill>
                <a:latin typeface="Aleo Light"/>
                <a:cs typeface="Aleo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0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8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917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1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Maven Pro Light 300 Regular"/>
                <a:cs typeface="Maven Pro Light 300 Regular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77C197"/>
                </a:solidFill>
                <a:latin typeface="Aleo Light"/>
                <a:cs typeface="Aleo Ligh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0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6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9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8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0" i="0">
                <a:latin typeface="Maven Pro Regular"/>
                <a:cs typeface="Maven Pro Regular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 b="0" i="0">
                <a:solidFill>
                  <a:srgbClr val="8AB1C7"/>
                </a:solidFill>
                <a:latin typeface="Aleo Light"/>
                <a:cs typeface="Aleo Ligh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leo Light"/>
                <a:cs typeface="Aleo Light"/>
              </a:defRPr>
            </a:lvl1pPr>
          </a:lstStyle>
          <a:p>
            <a:endParaRPr lang="en-US" dirty="0"/>
          </a:p>
        </p:txBody>
      </p:sp>
      <p:pic>
        <p:nvPicPr>
          <p:cNvPr id="7" name="Picture 6" descr="MKA_USA_Logo_WHITE_XLarge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288" y="4747921"/>
            <a:ext cx="1391711" cy="39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8202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Maven Pro Regular"/>
          <a:ea typeface="+mj-ea"/>
          <a:cs typeface="Maven Pro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Mission Gothic Thin"/>
          <a:ea typeface="+mn-ea"/>
          <a:cs typeface="Mission Gothic Thin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Mission Gothic Thin"/>
          <a:ea typeface="+mn-ea"/>
          <a:cs typeface="Mission Gothic Thi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Mission Gothic Thin"/>
          <a:ea typeface="+mn-ea"/>
          <a:cs typeface="Mission Gothic Thi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Mission Gothic Thin"/>
          <a:ea typeface="+mn-ea"/>
          <a:cs typeface="Mission Gothic Thi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Mission Gothic Thin"/>
          <a:ea typeface="+mn-ea"/>
          <a:cs typeface="Mission Gothic Thi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tarbiyyat-nau-mobaeen@mkausa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Tarbiyyat</a:t>
            </a:r>
            <a:r>
              <a:rPr lang="en-US" dirty="0" smtClean="0"/>
              <a:t> </a:t>
            </a:r>
            <a:r>
              <a:rPr lang="en-US" dirty="0" err="1" smtClean="0"/>
              <a:t>Nau</a:t>
            </a:r>
            <a:r>
              <a:rPr lang="en-US" dirty="0" smtClean="0"/>
              <a:t> </a:t>
            </a:r>
            <a:r>
              <a:rPr lang="en-US" dirty="0" err="1" smtClean="0"/>
              <a:t>Mobaeen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Department Plan </a:t>
            </a:r>
            <a:r>
              <a:rPr lang="en-US" dirty="0" smtClean="0"/>
              <a:t>2018-2019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344617"/>
      </p:ext>
    </p:extLst>
  </p:cSld>
  <p:clrMapOvr>
    <a:masterClrMapping/>
  </p:clrMapOvr>
  <p:transition spd="slow" advClick="0" advTm="11000"/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8"/>
        <p14:stopEvt time="17311" objId="8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090" y="333810"/>
            <a:ext cx="6695768" cy="871538"/>
          </a:xfrm>
        </p:spPr>
        <p:txBody>
          <a:bodyPr>
            <a:noAutofit/>
          </a:bodyPr>
          <a:lstStyle/>
          <a:p>
            <a:pPr algn="ctr"/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dirty="0" err="1" smtClean="0"/>
              <a:t>Department</a:t>
            </a:r>
            <a:r>
              <a:rPr lang="fr-FR" sz="3600" dirty="0" smtClean="0"/>
              <a:t> Goals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478971" y="1205348"/>
            <a:ext cx="8444651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20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Help all new </a:t>
            </a:r>
            <a:r>
              <a:rPr lang="fr-FR" sz="2400" b="1" dirty="0" err="1">
                <a:latin typeface="Maven Pro Regular"/>
                <a:ea typeface="+mj-ea"/>
                <a:cs typeface="Maven Pro Regular"/>
              </a:rPr>
              <a:t>c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onverts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to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learn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Salat</a:t>
            </a:r>
          </a:p>
          <a:p>
            <a:pPr marL="800100" lvl="1" indent="-342900">
              <a:buFontTx/>
              <a:buChar char="-"/>
            </a:pP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Attach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new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converts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to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Khilafat</a:t>
            </a:r>
            <a:endParaRPr lang="fr-FR" sz="2400" b="1" dirty="0" smtClean="0">
              <a:latin typeface="Maven Pro Regular"/>
              <a:ea typeface="+mj-ea"/>
              <a:cs typeface="Maven Pro Regular"/>
            </a:endParaRPr>
          </a:p>
          <a:p>
            <a:pPr marL="1257300" lvl="2" indent="-342900">
              <a:buFontTx/>
              <a:buChar char="-"/>
            </a:pP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Friday sermons</a:t>
            </a:r>
          </a:p>
          <a:p>
            <a:pPr marL="1257300" lvl="2" indent="-342900">
              <a:buFontTx/>
              <a:buChar char="-"/>
            </a:pP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Letter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to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Hazur</a:t>
            </a:r>
            <a:endParaRPr lang="fr-FR" sz="24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Maximize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new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converts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attendance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at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Jalsa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and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Ijtema</a:t>
            </a:r>
            <a:endParaRPr lang="fr-FR" sz="24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Send</a:t>
            </a:r>
            <a:r>
              <a:rPr lang="fr-FR" sz="2400" b="1" dirty="0" smtClean="0">
                <a:latin typeface="Maven Pro Regular"/>
                <a:ea typeface="+mj-ea"/>
                <a:cs typeface="Maven Pro Regular"/>
              </a:rPr>
              <a:t> books as gifts to new </a:t>
            </a:r>
            <a:r>
              <a:rPr lang="fr-FR" sz="2400" b="1" dirty="0" err="1" smtClean="0">
                <a:latin typeface="Maven Pro Regular"/>
                <a:ea typeface="+mj-ea"/>
                <a:cs typeface="Maven Pro Regular"/>
              </a:rPr>
              <a:t>converts</a:t>
            </a:r>
            <a:endParaRPr lang="fr-FR" sz="2400" b="1" dirty="0">
              <a:latin typeface="Maven Pro Regular"/>
              <a:ea typeface="+mj-ea"/>
              <a:cs typeface="Maven Pro Regular"/>
            </a:endParaRPr>
          </a:p>
          <a:p>
            <a:pPr lvl="1"/>
            <a:endParaRPr lang="fr-FR" sz="2000" b="1" dirty="0" smtClean="0">
              <a:latin typeface="Maven Pro Regular"/>
              <a:ea typeface="+mj-ea"/>
              <a:cs typeface="Maven Pro Regular"/>
            </a:endParaRPr>
          </a:p>
          <a:p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0" y="4774168"/>
            <a:ext cx="2427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Tarbiyyat</a:t>
            </a:r>
            <a:r>
              <a:rPr lang="fr-FR" dirty="0" smtClean="0"/>
              <a:t> </a:t>
            </a:r>
            <a:r>
              <a:rPr lang="fr-FR" dirty="0" err="1" smtClean="0"/>
              <a:t>Nau</a:t>
            </a:r>
            <a:r>
              <a:rPr lang="fr-FR" dirty="0" smtClean="0"/>
              <a:t> </a:t>
            </a:r>
            <a:r>
              <a:rPr lang="fr-FR" dirty="0" err="1" smtClean="0"/>
              <a:t>Mobaeen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1448382"/>
      </p:ext>
    </p:extLst>
  </p:cSld>
  <p:clrMapOvr>
    <a:masterClrMapping/>
  </p:clrMapOvr>
  <p:transition spd="slow" advClick="0" advTm="48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090" y="333810"/>
            <a:ext cx="6695768" cy="871538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How can you support us?</a:t>
            </a:r>
            <a:endParaRPr lang="en-US" sz="40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4704735"/>
            <a:ext cx="2153265" cy="4387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b="1" i="0" kern="1200">
                <a:solidFill>
                  <a:schemeClr val="tx1"/>
                </a:solidFill>
                <a:latin typeface="Maven Pro Regular"/>
                <a:ea typeface="+mj-ea"/>
                <a:cs typeface="Maven Pro Regular"/>
              </a:defRPr>
            </a:lvl1pPr>
          </a:lstStyle>
          <a:p>
            <a:r>
              <a:rPr lang="fr-FR" b="0" dirty="0" err="1" smtClean="0"/>
              <a:t>Tarbiyyat</a:t>
            </a:r>
            <a:r>
              <a:rPr lang="fr-FR" b="0" dirty="0" smtClean="0"/>
              <a:t> </a:t>
            </a:r>
            <a:r>
              <a:rPr lang="fr-FR" b="0" dirty="0" err="1" smtClean="0"/>
              <a:t>Nau</a:t>
            </a:r>
            <a:r>
              <a:rPr lang="fr-FR" b="0" dirty="0" smtClean="0"/>
              <a:t> </a:t>
            </a:r>
            <a:r>
              <a:rPr lang="fr-FR" b="0" dirty="0" err="1" smtClean="0"/>
              <a:t>Mobaeen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0858" y="1417588"/>
            <a:ext cx="776435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0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Perform educational assessment of new converts</a:t>
            </a:r>
          </a:p>
          <a:p>
            <a:pPr marL="800100" lvl="1" indent="-342900">
              <a:buFontTx/>
              <a:buChar char="-"/>
            </a:pP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Help a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rrange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Tarbiyyati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classes for new converts in your local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Jamaat</a:t>
            </a:r>
            <a:endParaRPr lang="en-US" sz="20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Meet new converts outside of masjid</a:t>
            </a:r>
          </a:p>
          <a:p>
            <a:pPr marL="800100" lvl="1" indent="-342900">
              <a:buFontTx/>
              <a:buChar char="-"/>
            </a:pP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Keep new converts engaged</a:t>
            </a:r>
          </a:p>
          <a:p>
            <a:pPr marL="800100" lvl="1" indent="-342900">
              <a:buFontTx/>
              <a:buChar char="-"/>
            </a:pP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Submit updates about new converts via </a:t>
            </a:r>
            <a:r>
              <a:rPr lang="en-US" sz="2000" b="1" dirty="0" err="1" smtClean="0">
                <a:latin typeface="Maven Pro Regular"/>
                <a:ea typeface="+mj-ea"/>
                <a:cs typeface="Maven Pro Regular"/>
              </a:rPr>
              <a:t>Qaid</a:t>
            </a:r>
            <a:r>
              <a:rPr lang="en-US" sz="2000" b="1" dirty="0" smtClean="0">
                <a:latin typeface="Maven Pro Regular"/>
                <a:ea typeface="+mj-ea"/>
                <a:cs typeface="Maven Pro Regular"/>
              </a:rPr>
              <a:t> monthly report</a:t>
            </a:r>
            <a:endParaRPr lang="en-US" sz="20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endParaRPr lang="en-US" sz="2000" b="1" dirty="0" smtClean="0">
              <a:latin typeface="Maven Pro Regular"/>
              <a:ea typeface="+mj-ea"/>
              <a:cs typeface="Maven Pro Regular"/>
            </a:endParaRPr>
          </a:p>
          <a:p>
            <a:pPr marL="800100" lvl="1" indent="-342900">
              <a:buFontTx/>
              <a:buChar char="-"/>
            </a:pPr>
            <a:endParaRPr lang="en-US" sz="2000" b="1" dirty="0" smtClean="0">
              <a:latin typeface="Maven Pro Regular"/>
              <a:ea typeface="+mj-ea"/>
              <a:cs typeface="Maven Pro Regular"/>
            </a:endParaRPr>
          </a:p>
          <a:p>
            <a:pPr lvl="1"/>
            <a:endParaRPr lang="en-US" sz="2000" b="1" dirty="0" smtClean="0">
              <a:latin typeface="Maven Pro Regular"/>
              <a:ea typeface="+mj-ea"/>
              <a:cs typeface="Maven Pr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924680406"/>
      </p:ext>
    </p:extLst>
  </p:cSld>
  <p:clrMapOvr>
    <a:masterClrMapping/>
  </p:clrMapOvr>
  <p:transition spd="slow" advClick="0" advTm="24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JazakAllah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Umair Ahmed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t</a:t>
            </a:r>
            <a:r>
              <a:rPr lang="en-US" dirty="0" smtClean="0">
                <a:hlinkClick r:id="rId2"/>
              </a:rPr>
              <a:t>arbiyyat-nau-mobaeen@mkausa.org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920-216-3407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87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c_MKA_Template_Dark">
  <a:themeElements>
    <a:clrScheme name="MKA">
      <a:dk1>
        <a:srgbClr val="333333"/>
      </a:dk1>
      <a:lt1>
        <a:sysClr val="window" lastClr="FFFFFF"/>
      </a:lt1>
      <a:dk2>
        <a:srgbClr val="3A494C"/>
      </a:dk2>
      <a:lt2>
        <a:srgbClr val="8AB1C7"/>
      </a:lt2>
      <a:accent1>
        <a:srgbClr val="912E2B"/>
      </a:accent1>
      <a:accent2>
        <a:srgbClr val="2D6481"/>
      </a:accent2>
      <a:accent3>
        <a:srgbClr val="866F55"/>
      </a:accent3>
      <a:accent4>
        <a:srgbClr val="3A494C"/>
      </a:accent4>
      <a:accent5>
        <a:srgbClr val="737CBA"/>
      </a:accent5>
      <a:accent6>
        <a:srgbClr val="8AB1C7"/>
      </a:accent6>
      <a:hlink>
        <a:srgbClr val="77C197"/>
      </a:hlink>
      <a:folHlink>
        <a:srgbClr val="737CB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1794</TotalTime>
  <Words>223</Words>
  <Application>Microsoft Office PowerPoint</Application>
  <PresentationFormat>On-screen Show (16:9)</PresentationFormat>
  <Paragraphs>39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Aleo Light</vt:lpstr>
      <vt:lpstr>Arial</vt:lpstr>
      <vt:lpstr>Calibri</vt:lpstr>
      <vt:lpstr>Maven Pro Light 300 Regular</vt:lpstr>
      <vt:lpstr>Maven Pro Regular</vt:lpstr>
      <vt:lpstr>Mission Gothic Thin</vt:lpstr>
      <vt:lpstr>Basic_MKA_Template_Dark</vt:lpstr>
      <vt:lpstr>Tarbiyyat Nau Mobaeen  </vt:lpstr>
      <vt:lpstr>  Department Goals</vt:lpstr>
      <vt:lpstr>How can you support us?</vt:lpstr>
      <vt:lpstr>JazakAllah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Mohsin</dc:creator>
  <cp:lastModifiedBy>Raazia</cp:lastModifiedBy>
  <cp:revision>70</cp:revision>
  <dcterms:created xsi:type="dcterms:W3CDTF">2013-09-11T05:50:54Z</dcterms:created>
  <dcterms:modified xsi:type="dcterms:W3CDTF">2018-12-09T03:48:54Z</dcterms:modified>
</cp:coreProperties>
</file>