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8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100" dirty="0" smtClean="0"/>
              <a:t>Local </a:t>
            </a:r>
            <a:r>
              <a:rPr lang="en-US" sz="3100" dirty="0" err="1" smtClean="0"/>
              <a:t>Qaid</a:t>
            </a:r>
            <a:r>
              <a:rPr lang="en-US" sz="3100" dirty="0" smtClean="0"/>
              <a:t> and </a:t>
            </a:r>
            <a:r>
              <a:rPr lang="en-US" sz="3100" dirty="0" err="1" smtClean="0"/>
              <a:t>Jama’at</a:t>
            </a:r>
            <a:r>
              <a:rPr lang="en-US" sz="3100" dirty="0" smtClean="0"/>
              <a:t> Relationship	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85149"/>
            <a:ext cx="5776615" cy="2660331"/>
          </a:xfrm>
        </p:spPr>
        <p:txBody>
          <a:bodyPr/>
          <a:lstStyle/>
          <a:p>
            <a:r>
              <a:rPr lang="en-US" dirty="0"/>
              <a:t>FQC </a:t>
            </a:r>
            <a:r>
              <a:rPr lang="en-US" dirty="0" smtClean="0"/>
              <a:t>2014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009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thing to do…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most important thing a local </a:t>
            </a:r>
            <a:r>
              <a:rPr lang="en-US" dirty="0" err="1" smtClean="0"/>
              <a:t>Qaid</a:t>
            </a:r>
            <a:r>
              <a:rPr lang="en-US" dirty="0" smtClean="0"/>
              <a:t> Majlis must develop a strong and healthy relationship with his local Sadr </a:t>
            </a:r>
            <a:r>
              <a:rPr lang="en-US" dirty="0" err="1" smtClean="0"/>
              <a:t>Jama’at</a:t>
            </a:r>
            <a:r>
              <a:rPr lang="en-US" dirty="0" smtClean="0"/>
              <a:t>. It is ultimately one of the keys to success for the Majlis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11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Few key points!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62412" y="2215004"/>
            <a:ext cx="7069030" cy="5452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Weekly/biweekly meeting with Local Sadr - keep open communications</a:t>
            </a:r>
          </a:p>
          <a:p>
            <a:pPr marL="342900" indent="-342900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Giving respect gains respect</a:t>
            </a:r>
          </a:p>
          <a:p>
            <a:pPr marL="342900" indent="-342900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</a:pP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Fulfill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obligations, no empty promises</a:t>
            </a:r>
          </a:p>
          <a:p>
            <a:pPr marL="342900" indent="-342900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Try your best when large tasks are given to you, don't get overwhelmed</a:t>
            </a:r>
          </a:p>
          <a:p>
            <a:pPr marL="342900" indent="-342900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Qaideen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represent Sadr MKA locally</a:t>
            </a:r>
          </a:p>
          <a:p>
            <a:pPr marL="342900" indent="-342900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Char char="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Always reach out to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National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Amila for help or advice</a:t>
            </a:r>
          </a:p>
        </p:txBody>
      </p:sp>
    </p:spTree>
    <p:extLst>
      <p:ext uri="{BB962C8B-B14F-4D97-AF65-F5344CB8AC3E}">
        <p14:creationId xmlns:p14="http://schemas.microsoft.com/office/powerpoint/2010/main" val="2669622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 #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 a new </a:t>
            </a:r>
            <a:r>
              <a:rPr lang="en-US" dirty="0" err="1" smtClean="0"/>
              <a:t>Qaid</a:t>
            </a:r>
            <a:r>
              <a:rPr lang="en-US" dirty="0" smtClean="0"/>
              <a:t>, you are excited and would like to hold a </a:t>
            </a:r>
            <a:r>
              <a:rPr lang="en-US" dirty="0"/>
              <a:t>K</a:t>
            </a:r>
            <a:r>
              <a:rPr lang="en-US" dirty="0" smtClean="0"/>
              <a:t>huddam general meeting and would like to setup Xbox or Play Station afterwards. How should you go about planning it?</a:t>
            </a:r>
          </a:p>
          <a:p>
            <a:r>
              <a:rPr lang="en-US" dirty="0" smtClean="0"/>
              <a:t>Open to 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707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 #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want to hold a </a:t>
            </a:r>
            <a:r>
              <a:rPr lang="en-US" dirty="0" err="1" smtClean="0"/>
              <a:t>Tarbiyyat</a:t>
            </a:r>
            <a:r>
              <a:rPr lang="en-US" dirty="0" smtClean="0"/>
              <a:t> session with </a:t>
            </a:r>
            <a:r>
              <a:rPr lang="en-US" dirty="0"/>
              <a:t>K</a:t>
            </a:r>
            <a:r>
              <a:rPr lang="en-US" dirty="0" smtClean="0"/>
              <a:t>huddam and would need to use the main hall as well as the basement for food. What is the first step you would take?</a:t>
            </a:r>
          </a:p>
          <a:p>
            <a:r>
              <a:rPr lang="en-US" dirty="0" smtClean="0"/>
              <a:t>Open to 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455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time you try to reserve any masjid facility to be used by Khuddam, you see a trend that </a:t>
            </a:r>
            <a:r>
              <a:rPr lang="en-US" dirty="0" err="1" smtClean="0"/>
              <a:t>Lajna</a:t>
            </a:r>
            <a:r>
              <a:rPr lang="en-US" dirty="0" smtClean="0"/>
              <a:t> will get preference as they also have an event happening simultaneously</a:t>
            </a:r>
            <a:r>
              <a:rPr lang="en-US" dirty="0"/>
              <a:t>.</a:t>
            </a:r>
            <a:r>
              <a:rPr lang="en-US" dirty="0" smtClean="0"/>
              <a:t> How would you handle this situation?</a:t>
            </a:r>
          </a:p>
          <a:p>
            <a:r>
              <a:rPr lang="en-US" dirty="0" smtClean="0"/>
              <a:t>Open to 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90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 #4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it, Too wordy for the slide!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209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079971"/>
      </p:ext>
    </p:extLst>
  </p:cSld>
  <p:clrMapOvr>
    <a:masterClrMapping/>
  </p:clrMapOvr>
</p:sld>
</file>

<file path=ppt/theme/theme1.xml><?xml version="1.0" encoding="utf-8"?>
<a:theme xmlns:a="http://schemas.openxmlformats.org/drawingml/2006/main" name="Perception">
  <a:themeElements>
    <a:clrScheme name="Perception">
      <a:dk1>
        <a:sysClr val="windowText" lastClr="000000"/>
      </a:dk1>
      <a:lt1>
        <a:sysClr val="window" lastClr="FFFFFF"/>
      </a:lt1>
      <a:dk2>
        <a:srgbClr val="333333"/>
      </a:dk2>
      <a:lt2>
        <a:srgbClr val="BBC0AC"/>
      </a:lt2>
      <a:accent1>
        <a:srgbClr val="A2C816"/>
      </a:accent1>
      <a:accent2>
        <a:srgbClr val="E07602"/>
      </a:accent2>
      <a:accent3>
        <a:srgbClr val="E4C402"/>
      </a:accent3>
      <a:accent4>
        <a:srgbClr val="7DC1EF"/>
      </a:accent4>
      <a:accent5>
        <a:srgbClr val="21449B"/>
      </a:accent5>
      <a:accent6>
        <a:srgbClr val="A2B170"/>
      </a:accent6>
      <a:hlink>
        <a:srgbClr val="8DA440"/>
      </a:hlink>
      <a:folHlink>
        <a:srgbClr val="4C4F3F"/>
      </a:folHlink>
    </a:clrScheme>
    <a:fontScheme name="Perception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Perception.thmx</Template>
  <TotalTime>5227</TotalTime>
  <Words>242</Words>
  <Application>Microsoft Macintosh PowerPoint</Application>
  <PresentationFormat>On-screen Show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Perception</vt:lpstr>
      <vt:lpstr>Local Qaid and Jama’at Relationship </vt:lpstr>
      <vt:lpstr>First thing to do…</vt:lpstr>
      <vt:lpstr>Few key points!</vt:lpstr>
      <vt:lpstr>Scenario # 1</vt:lpstr>
      <vt:lpstr>Scenario # 2</vt:lpstr>
      <vt:lpstr>Scenario #3</vt:lpstr>
      <vt:lpstr>Scenario #4</vt:lpstr>
      <vt:lpstr>Questions?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develop a strong relationship with a Local Sadr </dc:title>
  <dc:creator>Ibrahim Chaudhry</dc:creator>
  <cp:lastModifiedBy>Ibrahim Chaudhry</cp:lastModifiedBy>
  <cp:revision>14</cp:revision>
  <dcterms:created xsi:type="dcterms:W3CDTF">2014-11-08T22:49:39Z</dcterms:created>
  <dcterms:modified xsi:type="dcterms:W3CDTF">2014-11-15T21:18:01Z</dcterms:modified>
</cp:coreProperties>
</file>