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59" r:id="rId4"/>
    <p:sldId id="269" r:id="rId5"/>
    <p:sldId id="266" r:id="rId6"/>
    <p:sldId id="267" r:id="rId7"/>
    <p:sldId id="271" r:id="rId8"/>
    <p:sldId id="270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97"/>
    <a:srgbClr val="737CBA"/>
    <a:srgbClr val="912E2B"/>
    <a:srgbClr val="8AB1C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0" autoAdjust="0"/>
    <p:restoredTop sz="95996" autoAdjust="0"/>
  </p:normalViewPr>
  <p:slideViewPr>
    <p:cSldViewPr snapToGrid="0" snapToObjects="1">
      <p:cViewPr>
        <p:scale>
          <a:sx n="104" d="100"/>
          <a:sy n="104" d="100"/>
        </p:scale>
        <p:origin x="-546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B2C0-0CB6-754F-BF98-C66050ED9EB7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D71D-A8E1-5041-9B86-8518B39B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1D71D-A8E1-5041-9B86-8518B39BA4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0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91D71D-A8E1-5041-9B86-8518B39BA4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4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Maven Pro Light 300 Regular"/>
                <a:cs typeface="Maven Pro Light 300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7C19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 i="0">
                <a:latin typeface="Maven Pro Regular"/>
                <a:cs typeface="Maven Pro Regular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eo Light"/>
                <a:cs typeface="Aleo Light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MKA_USA_Logo_WHITE_XLar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88" y="4747921"/>
            <a:ext cx="1391711" cy="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0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aven Pro Regular"/>
          <a:ea typeface="+mj-ea"/>
          <a:cs typeface="Maven Pr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ssion Gothic Thin"/>
          <a:ea typeface="+mn-ea"/>
          <a:cs typeface="Mission Gothic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ssion Gothic Thin"/>
          <a:ea typeface="+mn-ea"/>
          <a:cs typeface="Mission Gothic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ssion Gothic Thin"/>
          <a:ea typeface="+mn-ea"/>
          <a:cs typeface="Mission Gothic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6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png"/><Relationship Id="rId5" Type="http://schemas.openxmlformats.org/officeDocument/2006/relationships/hyperlink" Target="https://goo.gl/b6pfks" TargetMode="External"/><Relationship Id="rId4" Type="http://schemas.openxmlformats.org/officeDocument/2006/relationships/hyperlink" Target="http://www.mkausa.org/departments/tajneed/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tel:(703)%20343-3554" TargetMode="External"/><Relationship Id="rId3" Type="http://schemas.openxmlformats.org/officeDocument/2006/relationships/slideLayout" Target="../slideLayouts/slideLayout2.xml"/><Relationship Id="rId7" Type="http://schemas.openxmlformats.org/officeDocument/2006/relationships/hyperlink" Target="tel:(516)%20806-4214" TargetMode="Externa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hyperlink" Target="tel:(571)%20278-3243" TargetMode="External"/><Relationship Id="rId5" Type="http://schemas.openxmlformats.org/officeDocument/2006/relationships/hyperlink" Target="mailto:tajneed@mkausa.org" TargetMode="Externa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2.xml"/><Relationship Id="rId9" Type="http://schemas.openxmlformats.org/officeDocument/2006/relationships/hyperlink" Target="tel:(703)%20389-331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Tajneed</a:t>
            </a:r>
            <a:r>
              <a:rPr lang="en-US" dirty="0" smtClean="0"/>
              <a:t> (Census)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Department Plans 2016-17</a:t>
            </a:r>
            <a:br>
              <a:rPr lang="en-US" dirty="0" smtClean="0"/>
            </a:br>
            <a:r>
              <a:rPr lang="en-US" dirty="0" err="1" smtClean="0"/>
              <a:t>Majlis</a:t>
            </a:r>
            <a:r>
              <a:rPr lang="en-US" dirty="0" smtClean="0"/>
              <a:t> </a:t>
            </a:r>
            <a:r>
              <a:rPr lang="en-US" dirty="0" err="1" smtClean="0"/>
              <a:t>Khuddam-ul-Ahmadiyya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USA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4059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300"/>
    </mc:Choice>
    <mc:Fallback>
      <p:transition spd="slow" advClick="0" advTm="183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2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17311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31" y="61347"/>
            <a:ext cx="8077199" cy="871538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Constitution</a:t>
            </a:r>
            <a:endParaRPr lang="en-US" sz="4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3826" y="957790"/>
            <a:ext cx="85132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400" i="1" dirty="0" err="1" smtClean="0"/>
              <a:t>Muhtamim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Tajneed</a:t>
            </a:r>
            <a:r>
              <a:rPr lang="en-US" sz="2400" i="1" dirty="0" smtClean="0"/>
              <a:t> shall keep the record of all members of </a:t>
            </a:r>
            <a:r>
              <a:rPr lang="en-US" sz="2400" i="1" dirty="0" err="1" smtClean="0"/>
              <a:t>Majlis</a:t>
            </a:r>
            <a:r>
              <a:rPr lang="en-US" sz="2400" i="1" dirty="0" smtClean="0"/>
              <a:t> and their necessary particulars</a:t>
            </a:r>
          </a:p>
          <a:p>
            <a:pPr marL="457200" indent="-457200">
              <a:buFontTx/>
              <a:buChar char="-"/>
            </a:pPr>
            <a:r>
              <a:rPr lang="en-US" sz="2400" i="1" dirty="0" smtClean="0"/>
              <a:t>He shall strive to establish new </a:t>
            </a:r>
            <a:r>
              <a:rPr lang="en-US" sz="2400" i="1" dirty="0" err="1" smtClean="0"/>
              <a:t>Majalis</a:t>
            </a:r>
            <a:endParaRPr lang="en-US" sz="2400" i="1" dirty="0"/>
          </a:p>
          <a:p>
            <a:pPr marL="457200" indent="-457200">
              <a:buFontTx/>
              <a:buChar char="-"/>
            </a:pPr>
            <a:endParaRPr lang="en-US" sz="24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832" y="4095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0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2"/>
        <p14:stopEvt time="1054" objId="12"/>
        <p14:playEvt time="7315" objId="12"/>
        <p14:stopEvt time="10343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196553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3400" dirty="0" smtClean="0"/>
              <a:t>Overview</a:t>
            </a:r>
            <a:endParaRPr lang="en-US" sz="3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3961" y="1068091"/>
            <a:ext cx="85835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MKA USA maintains </a:t>
            </a:r>
            <a:r>
              <a:rPr lang="en-US" dirty="0" smtClean="0"/>
              <a:t>record of all </a:t>
            </a:r>
            <a:r>
              <a:rPr lang="en-US" dirty="0" err="1" smtClean="0"/>
              <a:t>Khuddam</a:t>
            </a:r>
            <a:r>
              <a:rPr lang="en-US" dirty="0" smtClean="0"/>
              <a:t> and </a:t>
            </a:r>
            <a:r>
              <a:rPr lang="en-US" dirty="0" err="1" smtClean="0"/>
              <a:t>Atfal</a:t>
            </a:r>
            <a:r>
              <a:rPr lang="en-US" dirty="0" smtClean="0"/>
              <a:t> in “Al-</a:t>
            </a:r>
            <a:r>
              <a:rPr lang="en-US" dirty="0" err="1" smtClean="0"/>
              <a:t>hisaab</a:t>
            </a:r>
            <a:r>
              <a:rPr lang="en-US" dirty="0" smtClean="0"/>
              <a:t>”, an in-house web </a:t>
            </a:r>
            <a:r>
              <a:rPr lang="en-US" dirty="0" smtClean="0"/>
              <a:t>application used for </a:t>
            </a:r>
            <a:r>
              <a:rPr lang="en-US" dirty="0" err="1" smtClean="0"/>
              <a:t>maal</a:t>
            </a:r>
            <a:r>
              <a:rPr lang="en-US" dirty="0" smtClean="0"/>
              <a:t> (finance) </a:t>
            </a:r>
            <a:r>
              <a:rPr lang="en-US" dirty="0" smtClean="0"/>
              <a:t>and </a:t>
            </a:r>
            <a:r>
              <a:rPr lang="en-US" dirty="0" err="1" smtClean="0"/>
              <a:t>tajneed</a:t>
            </a:r>
            <a:r>
              <a:rPr lang="en-US" dirty="0" smtClean="0"/>
              <a:t>. </a:t>
            </a:r>
          </a:p>
          <a:p>
            <a:pPr marL="342900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This year we will use </a:t>
            </a:r>
            <a:r>
              <a:rPr lang="en-US" dirty="0" err="1" smtClean="0"/>
              <a:t>Jama’at</a:t>
            </a:r>
            <a:r>
              <a:rPr lang="en-US" dirty="0" smtClean="0"/>
              <a:t> </a:t>
            </a:r>
            <a:r>
              <a:rPr lang="en-US" dirty="0" err="1" smtClean="0"/>
              <a:t>Tajneed</a:t>
            </a:r>
            <a:r>
              <a:rPr lang="en-US" dirty="0" smtClean="0"/>
              <a:t> data </a:t>
            </a:r>
            <a:r>
              <a:rPr lang="en-US" dirty="0" smtClean="0"/>
              <a:t>as the </a:t>
            </a:r>
            <a:r>
              <a:rPr lang="en-US" dirty="0" smtClean="0"/>
              <a:t>baseline for reconciliation of the records in al-</a:t>
            </a:r>
            <a:r>
              <a:rPr lang="en-US" dirty="0" err="1" smtClean="0"/>
              <a:t>hisaab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AutoShape 2" descr="filesystem:https://web.telegram.org/temporary/803709311_26160_830068452495141931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filesystem:https://web.telegram.org/temporary/803709311_26160_8300684524951419315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 descr="C:\Users\user\Downloads\photo49000335016136314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2908" y="2030676"/>
            <a:ext cx="441214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496" y="2560320"/>
            <a:ext cx="3108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Total Chapters in MKA USA: 73</a:t>
            </a:r>
            <a:endParaRPr lang="en-US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2775" y="420547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4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0000"/>
    </mc:Choice>
    <mc:Fallback>
      <p:transition spd="slow" advClick="0" advTm="3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8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0090" y="91107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000" dirty="0" smtClean="0"/>
              <a:t>2016-2017 Goals</a:t>
            </a:r>
            <a:endParaRPr lang="en-US" sz="4000" dirty="0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127745"/>
            <a:ext cx="8382000" cy="368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Autofit/>
          </a:bodyPr>
          <a:lstStyle/>
          <a:p>
            <a:pPr marL="285750" indent="-2857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Maintain the </a:t>
            </a:r>
            <a:r>
              <a:rPr lang="en-US" sz="2000" dirty="0" smtClean="0"/>
              <a:t>most </a:t>
            </a:r>
            <a:r>
              <a:rPr lang="en-US" sz="2000" dirty="0" smtClean="0"/>
              <a:t>accurate information of all </a:t>
            </a:r>
            <a:r>
              <a:rPr lang="en-US" sz="2000" dirty="0" err="1" smtClean="0"/>
              <a:t>Khuddam</a:t>
            </a:r>
            <a:r>
              <a:rPr lang="en-US" sz="2000" dirty="0" smtClean="0"/>
              <a:t> and </a:t>
            </a:r>
            <a:r>
              <a:rPr lang="en-US" sz="2000" dirty="0" err="1" smtClean="0"/>
              <a:t>Atfal</a:t>
            </a:r>
            <a:r>
              <a:rPr lang="en-US" sz="2000" dirty="0" smtClean="0"/>
              <a:t> </a:t>
            </a:r>
          </a:p>
          <a:p>
            <a:pPr marL="285750" indent="-285750" eaLnBrk="1" hangingPunct="1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Reconcile </a:t>
            </a:r>
            <a:r>
              <a:rPr lang="en-US" sz="2000" dirty="0"/>
              <a:t>and analyze data that can be distributed to other departments and for internal planning. Examples include students’ data for </a:t>
            </a:r>
            <a:r>
              <a:rPr lang="en-US" sz="2000" dirty="0" err="1"/>
              <a:t>Amoor</a:t>
            </a:r>
            <a:r>
              <a:rPr lang="en-US" sz="2000" dirty="0"/>
              <a:t>-e-</a:t>
            </a:r>
            <a:r>
              <a:rPr lang="en-US" sz="2000" dirty="0" err="1"/>
              <a:t>tulba</a:t>
            </a:r>
            <a:r>
              <a:rPr lang="en-US" sz="2000" dirty="0"/>
              <a:t> (Student affairs), employment data  to </a:t>
            </a:r>
            <a:r>
              <a:rPr lang="en-US" sz="2000" dirty="0" err="1"/>
              <a:t>Sanat</a:t>
            </a:r>
            <a:r>
              <a:rPr lang="en-US" sz="2000" dirty="0"/>
              <a:t>-o-</a:t>
            </a:r>
            <a:r>
              <a:rPr lang="en-US" sz="2000" dirty="0" err="1"/>
              <a:t>tijarat</a:t>
            </a:r>
            <a:r>
              <a:rPr lang="en-US" sz="2000" dirty="0"/>
              <a:t> (trade &amp; commerce</a:t>
            </a:r>
            <a:r>
              <a:rPr lang="en-US" sz="2000" dirty="0" smtClean="0"/>
              <a:t>)</a:t>
            </a:r>
          </a:p>
          <a:p>
            <a:pPr marL="285750" indent="-28575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Strive to establish new chapters in the </a:t>
            </a:r>
            <a:r>
              <a:rPr lang="en-US" sz="2000" dirty="0" err="1" smtClean="0"/>
              <a:t>majlis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2168" y="38488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04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8000"/>
    </mc:Choice>
    <mc:Fallback>
      <p:transition spd="slow" advClick="0" advTm="2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err="1" smtClean="0"/>
              <a:t>Tajneed</a:t>
            </a:r>
            <a:r>
              <a:rPr lang="en-US" sz="4400" dirty="0" smtClean="0"/>
              <a:t> </a:t>
            </a:r>
            <a:r>
              <a:rPr lang="en-US" dirty="0" smtClean="0"/>
              <a:t>Update </a:t>
            </a:r>
            <a:r>
              <a:rPr lang="en-US" sz="4400" dirty="0" smtClean="0"/>
              <a:t>Process</a:t>
            </a:r>
            <a:endParaRPr lang="en-US" sz="4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Each Local </a:t>
            </a:r>
            <a:r>
              <a:rPr lang="en-US" dirty="0" err="1" smtClean="0"/>
              <a:t>Qaid</a:t>
            </a:r>
            <a:r>
              <a:rPr lang="en-US" dirty="0" smtClean="0"/>
              <a:t> and </a:t>
            </a:r>
            <a:r>
              <a:rPr lang="en-US" dirty="0" err="1" smtClean="0"/>
              <a:t>Nazim</a:t>
            </a:r>
            <a:r>
              <a:rPr lang="en-US" dirty="0" smtClean="0"/>
              <a:t> </a:t>
            </a:r>
            <a:r>
              <a:rPr lang="en-US" dirty="0" err="1" smtClean="0"/>
              <a:t>Tajneed</a:t>
            </a:r>
            <a:r>
              <a:rPr lang="en-US" dirty="0" smtClean="0"/>
              <a:t> is requested to have a mandatory </a:t>
            </a:r>
            <a:r>
              <a:rPr lang="en-US" dirty="0" err="1" smtClean="0"/>
              <a:t>tajneed</a:t>
            </a:r>
            <a:r>
              <a:rPr lang="en-US" dirty="0" smtClean="0"/>
              <a:t> review every month</a:t>
            </a:r>
          </a:p>
          <a:p>
            <a:pPr lvl="1"/>
            <a:r>
              <a:rPr lang="en-US" dirty="0" err="1" smtClean="0"/>
              <a:t>Qaid</a:t>
            </a:r>
            <a:r>
              <a:rPr lang="en-US" dirty="0" smtClean="0"/>
              <a:t> </a:t>
            </a:r>
            <a:r>
              <a:rPr lang="en-US" dirty="0" err="1" smtClean="0"/>
              <a:t>majlis</a:t>
            </a:r>
            <a:r>
              <a:rPr lang="en-US" dirty="0" smtClean="0"/>
              <a:t> or </a:t>
            </a:r>
            <a:r>
              <a:rPr lang="en-US" dirty="0" err="1" smtClean="0"/>
              <a:t>Nazim</a:t>
            </a:r>
            <a:r>
              <a:rPr lang="en-US" dirty="0" smtClean="0"/>
              <a:t> </a:t>
            </a:r>
            <a:r>
              <a:rPr lang="en-US" dirty="0" err="1" smtClean="0"/>
              <a:t>tajneed</a:t>
            </a:r>
            <a:r>
              <a:rPr lang="en-US" dirty="0" smtClean="0"/>
              <a:t> to reconcile </a:t>
            </a:r>
            <a:r>
              <a:rPr lang="en-US" dirty="0" err="1" smtClean="0"/>
              <a:t>jamaat</a:t>
            </a:r>
            <a:r>
              <a:rPr lang="en-US" dirty="0" smtClean="0"/>
              <a:t> </a:t>
            </a:r>
            <a:r>
              <a:rPr lang="en-US" dirty="0" err="1" smtClean="0"/>
              <a:t>tajneed</a:t>
            </a:r>
            <a:r>
              <a:rPr lang="en-US" dirty="0" smtClean="0"/>
              <a:t> data and data currently maintained in al-</a:t>
            </a:r>
            <a:r>
              <a:rPr lang="en-US" dirty="0" err="1" smtClean="0"/>
              <a:t>hisaab</a:t>
            </a:r>
            <a:endParaRPr lang="en-US" dirty="0" smtClean="0"/>
          </a:p>
          <a:p>
            <a:pPr lvl="1"/>
            <a:r>
              <a:rPr lang="en-US" dirty="0" err="1" smtClean="0"/>
              <a:t>Nazim</a:t>
            </a:r>
            <a:r>
              <a:rPr lang="en-US" dirty="0" smtClean="0"/>
              <a:t> </a:t>
            </a:r>
            <a:r>
              <a:rPr lang="en-US" dirty="0" err="1" smtClean="0"/>
              <a:t>Tajneed</a:t>
            </a:r>
            <a:r>
              <a:rPr lang="en-US" dirty="0" smtClean="0"/>
              <a:t> is to make all updates in al-</a:t>
            </a:r>
            <a:r>
              <a:rPr lang="en-US" dirty="0" err="1" smtClean="0"/>
              <a:t>hisaab</a:t>
            </a:r>
            <a:r>
              <a:rPr lang="en-US" dirty="0" smtClean="0"/>
              <a:t> and send any updates to be made in </a:t>
            </a:r>
            <a:r>
              <a:rPr lang="en-US" dirty="0" err="1" smtClean="0"/>
              <a:t>jamaat</a:t>
            </a:r>
            <a:r>
              <a:rPr lang="en-US" dirty="0" smtClean="0"/>
              <a:t> </a:t>
            </a:r>
            <a:r>
              <a:rPr lang="en-US" dirty="0" err="1" smtClean="0"/>
              <a:t>tajneed</a:t>
            </a:r>
            <a:r>
              <a:rPr lang="en-US" dirty="0" smtClean="0"/>
              <a:t> to MKA National </a:t>
            </a:r>
            <a:r>
              <a:rPr lang="en-US" dirty="0" err="1" smtClean="0"/>
              <a:t>Tajneed</a:t>
            </a:r>
            <a:r>
              <a:rPr lang="en-US" dirty="0" smtClean="0"/>
              <a:t> team via established google form</a:t>
            </a:r>
            <a:endParaRPr lang="en-US" dirty="0" smtClean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90144" y="3985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1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53961" y="963509"/>
            <a:ext cx="8583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endParaRPr lang="en-US" sz="20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member (Al-</a:t>
            </a:r>
            <a:r>
              <a:rPr lang="en-US" dirty="0" err="1" smtClean="0"/>
              <a:t>hisaab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306" y="1247523"/>
            <a:ext cx="6512814" cy="332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3961" y="39651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Guide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700" dirty="0" smtClean="0"/>
              <a:t>To </a:t>
            </a:r>
            <a:r>
              <a:rPr lang="en-US" sz="1700" dirty="0"/>
              <a:t>be posted at </a:t>
            </a:r>
            <a:r>
              <a:rPr lang="en-US" sz="1700" dirty="0">
                <a:hlinkClick r:id="rId4"/>
              </a:rPr>
              <a:t>http://www.mkausa.org/departments/tajneed</a:t>
            </a:r>
            <a:r>
              <a:rPr lang="en-US" sz="1700" dirty="0" smtClean="0">
                <a:hlinkClick r:id="rId4"/>
              </a:rPr>
              <a:t>/</a:t>
            </a:r>
            <a:endParaRPr lang="en-US" sz="1700" dirty="0" smtClean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Form to submit updates to </a:t>
            </a:r>
            <a:r>
              <a:rPr lang="en-US" dirty="0" err="1" smtClean="0"/>
              <a:t>Jama’at</a:t>
            </a:r>
            <a:r>
              <a:rPr lang="en-US" dirty="0" smtClean="0"/>
              <a:t> </a:t>
            </a:r>
            <a:r>
              <a:rPr lang="en-US" dirty="0" err="1" smtClean="0"/>
              <a:t>Tajneed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goo.gl/b6pfks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45" y="2829021"/>
            <a:ext cx="4087243" cy="150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379" y="2196838"/>
            <a:ext cx="3155949" cy="2769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16992" y="44249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72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</a:t>
            </a:r>
            <a:r>
              <a:rPr lang="en-US" dirty="0" err="1" smtClean="0"/>
              <a:t>Tajneed</a:t>
            </a:r>
            <a:r>
              <a:rPr lang="en-US" dirty="0" smtClean="0"/>
              <a:t>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/>
              <a:t>Serving as </a:t>
            </a:r>
            <a:r>
              <a:rPr lang="en-US" b="1" dirty="0" err="1"/>
              <a:t>Muhtamim</a:t>
            </a:r>
            <a:r>
              <a:rPr lang="en-US" b="1" dirty="0"/>
              <a:t> </a:t>
            </a:r>
            <a:r>
              <a:rPr lang="en-US" b="1" dirty="0" err="1"/>
              <a:t>Tajneed</a:t>
            </a:r>
            <a:r>
              <a:rPr lang="en-US" b="1" dirty="0"/>
              <a:t>:</a:t>
            </a:r>
            <a:r>
              <a:rPr lang="en-US" dirty="0"/>
              <a:t> Ibrahim Chaudhry (email: </a:t>
            </a:r>
            <a:r>
              <a:rPr lang="en-US" dirty="0">
                <a:hlinkClick r:id="rId5"/>
              </a:rPr>
              <a:t>tajneed@mkausa.org</a:t>
            </a:r>
            <a:r>
              <a:rPr lang="en-US" dirty="0"/>
              <a:t>, Cell: </a:t>
            </a:r>
            <a:r>
              <a:rPr lang="en-US" dirty="0">
                <a:hlinkClick r:id="rId6"/>
              </a:rPr>
              <a:t>571-278-3243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b="1" dirty="0" err="1"/>
              <a:t>Naib</a:t>
            </a:r>
            <a:r>
              <a:rPr lang="en-US" b="1" dirty="0"/>
              <a:t> </a:t>
            </a:r>
            <a:r>
              <a:rPr lang="en-US" b="1" dirty="0" err="1"/>
              <a:t>Muhtamim</a:t>
            </a:r>
            <a:r>
              <a:rPr lang="en-US" b="1" dirty="0"/>
              <a:t>: </a:t>
            </a:r>
            <a:r>
              <a:rPr lang="en-US" dirty="0" err="1"/>
              <a:t>Noman</a:t>
            </a:r>
            <a:r>
              <a:rPr lang="en-US" dirty="0"/>
              <a:t> Ahmad (email: noman.ahmad@mkausa.org, Cell: </a:t>
            </a:r>
            <a:r>
              <a:rPr lang="en-US" dirty="0">
                <a:hlinkClick r:id="rId7"/>
              </a:rPr>
              <a:t>516-806-4214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b="1" dirty="0" smtClean="0"/>
          </a:p>
          <a:p>
            <a:r>
              <a:rPr lang="en-US" b="1" dirty="0" err="1" smtClean="0"/>
              <a:t>Naib</a:t>
            </a:r>
            <a:r>
              <a:rPr lang="en-US" b="1" dirty="0" smtClean="0"/>
              <a:t> </a:t>
            </a:r>
            <a:r>
              <a:rPr lang="en-US" b="1" dirty="0" err="1"/>
              <a:t>Muhtamim</a:t>
            </a:r>
            <a:r>
              <a:rPr lang="en-US" b="1" dirty="0"/>
              <a:t>: </a:t>
            </a:r>
            <a:r>
              <a:rPr lang="en-US" dirty="0" err="1"/>
              <a:t>Saadat</a:t>
            </a:r>
            <a:r>
              <a:rPr lang="en-US" dirty="0"/>
              <a:t> Malik (email: </a:t>
            </a:r>
            <a:r>
              <a:rPr lang="en-US" dirty="0" smtClean="0"/>
              <a:t>saadat.malik@mkausa.org, </a:t>
            </a:r>
            <a:r>
              <a:rPr lang="en-US" dirty="0"/>
              <a:t>Cell: </a:t>
            </a:r>
            <a:r>
              <a:rPr lang="en-US" dirty="0">
                <a:hlinkClick r:id="rId8"/>
              </a:rPr>
              <a:t>703-343-3554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r>
              <a:rPr lang="en-US" b="1" dirty="0" err="1"/>
              <a:t>Naib</a:t>
            </a:r>
            <a:r>
              <a:rPr lang="en-US" b="1" dirty="0"/>
              <a:t> </a:t>
            </a:r>
            <a:r>
              <a:rPr lang="en-US" b="1" dirty="0" err="1"/>
              <a:t>Muhtamim</a:t>
            </a:r>
            <a:r>
              <a:rPr lang="en-US" b="1" dirty="0"/>
              <a:t>: </a:t>
            </a:r>
            <a:r>
              <a:rPr lang="en-US" dirty="0" err="1"/>
              <a:t>Mumtaz</a:t>
            </a:r>
            <a:r>
              <a:rPr lang="en-US" dirty="0"/>
              <a:t> Malik (email: </a:t>
            </a:r>
            <a:r>
              <a:rPr lang="en-US" dirty="0" smtClean="0"/>
              <a:t>mumtaz.malik@mkausa.org, </a:t>
            </a:r>
            <a:r>
              <a:rPr lang="en-US" dirty="0"/>
              <a:t>Cell: </a:t>
            </a:r>
            <a:r>
              <a:rPr lang="en-US" dirty="0">
                <a:hlinkClick r:id="rId9"/>
              </a:rPr>
              <a:t>703-389-3310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71688" y="39690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c_MKA_Template_Dark">
  <a:themeElements>
    <a:clrScheme name="MKA">
      <a:dk1>
        <a:srgbClr val="333333"/>
      </a:dk1>
      <a:lt1>
        <a:sysClr val="window" lastClr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2985</TotalTime>
  <Words>237</Words>
  <Application>Microsoft Office PowerPoint</Application>
  <PresentationFormat>On-screen Show (16:9)</PresentationFormat>
  <Paragraphs>31</Paragraphs>
  <Slides>8</Slides>
  <Notes>2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Basic_MKA_Template_Dark</vt:lpstr>
      <vt:lpstr>Tajneed (Census)</vt:lpstr>
      <vt:lpstr>Constitution</vt:lpstr>
      <vt:lpstr>Overview</vt:lpstr>
      <vt:lpstr>2016-2017 Goals</vt:lpstr>
      <vt:lpstr>Tajneed Update Process</vt:lpstr>
      <vt:lpstr>Sample member (Al-hisaab)</vt:lpstr>
      <vt:lpstr>Resources</vt:lpstr>
      <vt:lpstr>National Tajneed Team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user</cp:lastModifiedBy>
  <cp:revision>72</cp:revision>
  <dcterms:created xsi:type="dcterms:W3CDTF">2013-09-11T05:50:54Z</dcterms:created>
  <dcterms:modified xsi:type="dcterms:W3CDTF">2017-01-20T03:28:22Z</dcterms:modified>
</cp:coreProperties>
</file>