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5" r:id="rId3"/>
    <p:sldId id="269" r:id="rId4"/>
    <p:sldId id="259" r:id="rId5"/>
    <p:sldId id="266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197"/>
    <a:srgbClr val="737CBA"/>
    <a:srgbClr val="912E2B"/>
    <a:srgbClr val="8AB1C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5996" autoAdjust="0"/>
  </p:normalViewPr>
  <p:slideViewPr>
    <p:cSldViewPr snapToGrid="0" snapToObjects="1">
      <p:cViewPr varScale="1">
        <p:scale>
          <a:sx n="109" d="100"/>
          <a:sy n="109" d="100"/>
        </p:scale>
        <p:origin x="-856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32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9B2C0-0CB6-754F-BF98-C66050ED9EB7}" type="datetimeFigureOut">
              <a:rPr lang="en-US" smtClean="0"/>
              <a:t>1/15/17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D71D-A8E1-5041-9B86-8518B39BA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Maven Pro Light 300 Regular"/>
                <a:cs typeface="Maven Pro Light 300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7C19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 i="0">
                <a:latin typeface="Maven Pro Regular"/>
                <a:cs typeface="Maven Pro Regular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8AB1C7"/>
                </a:solidFill>
                <a:latin typeface="Aleo Light"/>
                <a:cs typeface="Aleo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eo Light"/>
                <a:cs typeface="Aleo Light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MKA_USA_Logo_WHITE_XLar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88" y="4747921"/>
            <a:ext cx="1391711" cy="3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20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Maven Pro Regular"/>
          <a:ea typeface="+mj-ea"/>
          <a:cs typeface="Maven Pr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ssion Gothic Thin"/>
          <a:ea typeface="+mn-ea"/>
          <a:cs typeface="Mission Gothic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ssion Gothic Thin"/>
          <a:ea typeface="+mn-ea"/>
          <a:cs typeface="Mission Gothic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ssion Gothic Thin"/>
          <a:ea typeface="+mn-ea"/>
          <a:cs typeface="Mission Gothic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ssion Gothic Thin"/>
          <a:ea typeface="+mn-ea"/>
          <a:cs typeface="Mission Gothic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</a:t>
            </a:r>
            <a:r>
              <a:rPr lang="en-US" dirty="0" err="1" smtClean="0"/>
              <a:t>Mohtamim</a:t>
            </a:r>
            <a:r>
              <a:rPr lang="en-US" dirty="0" smtClean="0"/>
              <a:t> </a:t>
            </a:r>
            <a:r>
              <a:rPr lang="en-US" dirty="0" err="1" smtClean="0"/>
              <a:t>Tarbiyyat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Department Plans </a:t>
            </a:r>
            <a:r>
              <a:rPr lang="en-US" dirty="0" smtClean="0"/>
              <a:t>2016-17</a:t>
            </a:r>
            <a:endParaRPr lang="en-US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966" y="4087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7311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31" y="61347"/>
            <a:ext cx="8077199" cy="87153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Department Objectiv</a:t>
            </a:r>
            <a:r>
              <a:rPr lang="en-US" sz="4400" dirty="0"/>
              <a:t>e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826" y="957790"/>
            <a:ext cx="85835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endParaRPr lang="en-US" sz="2000" b="1" dirty="0" smtClean="0"/>
          </a:p>
          <a:p>
            <a:pPr marL="457200" indent="-457200">
              <a:buFontTx/>
              <a:buChar char="-"/>
            </a:pPr>
            <a:r>
              <a:rPr lang="en-US" sz="2000" b="1" dirty="0" err="1" smtClean="0"/>
              <a:t>Shura</a:t>
            </a:r>
            <a:r>
              <a:rPr lang="en-US" sz="2000" b="1" dirty="0" smtClean="0"/>
              <a:t> Proposal 2016</a:t>
            </a:r>
          </a:p>
          <a:p>
            <a:endParaRPr lang="en-US" sz="2000" b="1" dirty="0" smtClean="0"/>
          </a:p>
          <a:p>
            <a:pPr marL="914400" lvl="1" indent="-457200">
              <a:buFontTx/>
              <a:buChar char="-"/>
            </a:pPr>
            <a:r>
              <a:rPr lang="en-US" sz="2000" dirty="0" smtClean="0"/>
              <a:t>The </a:t>
            </a:r>
            <a:r>
              <a:rPr lang="en-US" sz="2000" dirty="0"/>
              <a:t>number of </a:t>
            </a:r>
            <a:r>
              <a:rPr lang="en-US" sz="2000" dirty="0" err="1"/>
              <a:t>Ahmadi</a:t>
            </a:r>
            <a:r>
              <a:rPr lang="en-US" sz="2000" dirty="0"/>
              <a:t> refugees in the US has considerably increased over the last few years.  </a:t>
            </a:r>
            <a:r>
              <a:rPr lang="en-US" sz="2000" dirty="0" err="1"/>
              <a:t>Majlis</a:t>
            </a:r>
            <a:r>
              <a:rPr lang="en-US" sz="2000" dirty="0"/>
              <a:t>-e-</a:t>
            </a:r>
            <a:r>
              <a:rPr lang="en-US" sz="2000" dirty="0" err="1"/>
              <a:t>Shura</a:t>
            </a:r>
            <a:r>
              <a:rPr lang="en-US" sz="2000" dirty="0"/>
              <a:t> should discuss ways to enfranchise these refugee </a:t>
            </a:r>
            <a:r>
              <a:rPr lang="en-US" sz="2000" dirty="0" err="1"/>
              <a:t>Ahmadis</a:t>
            </a:r>
            <a:r>
              <a:rPr lang="en-US" sz="2000" dirty="0" smtClean="0"/>
              <a:t>.</a:t>
            </a:r>
          </a:p>
          <a:p>
            <a:pPr marL="457200" indent="-457200">
              <a:buFontTx/>
              <a:buChar char="-"/>
            </a:pPr>
            <a:endParaRPr lang="en-US" sz="2000" b="1" dirty="0" smtClean="0"/>
          </a:p>
          <a:p>
            <a:pPr marL="457200" indent="-457200">
              <a:buFontTx/>
              <a:buChar char="-"/>
            </a:pPr>
            <a:r>
              <a:rPr lang="en-US" sz="2000" b="1" dirty="0" smtClean="0"/>
              <a:t>Recommendation (high-level)</a:t>
            </a:r>
          </a:p>
          <a:p>
            <a:endParaRPr lang="en-US" sz="2000" b="1" dirty="0" smtClean="0"/>
          </a:p>
          <a:p>
            <a:pPr marL="914400" lvl="1" indent="-457200">
              <a:buFontTx/>
              <a:buChar char="-"/>
            </a:pPr>
            <a:r>
              <a:rPr lang="en-US" sz="2000" dirty="0" smtClean="0"/>
              <a:t>It </a:t>
            </a:r>
            <a:r>
              <a:rPr lang="en-US" sz="2000" dirty="0"/>
              <a:t>was discussed that MKA will focus on </a:t>
            </a:r>
            <a:r>
              <a:rPr lang="en-US" sz="2000" dirty="0" err="1"/>
              <a:t>tarbiyyat</a:t>
            </a:r>
            <a:r>
              <a:rPr lang="en-US" sz="2000" dirty="0"/>
              <a:t> and service oriented initiatives for </a:t>
            </a:r>
            <a:r>
              <a:rPr lang="en-US" sz="2000" dirty="0" err="1"/>
              <a:t>Khuddam</a:t>
            </a:r>
            <a:r>
              <a:rPr lang="en-US" sz="2000" dirty="0"/>
              <a:t> and </a:t>
            </a:r>
            <a:r>
              <a:rPr lang="en-US" sz="2000" dirty="0" err="1"/>
              <a:t>Atfal</a:t>
            </a:r>
            <a:r>
              <a:rPr lang="en-US" sz="2000" dirty="0"/>
              <a:t> refugees </a:t>
            </a:r>
            <a:r>
              <a:rPr lang="en-US" sz="2000" dirty="0" smtClean="0"/>
              <a:t>who </a:t>
            </a:r>
            <a:r>
              <a:rPr lang="en-US" sz="2000" dirty="0"/>
              <a:t>have arrived in the US in the last 18 months. This will exclude any financial or legal services. </a:t>
            </a:r>
          </a:p>
          <a:p>
            <a:r>
              <a:rPr lang="en-US" sz="2000" dirty="0"/>
              <a:t> </a:t>
            </a:r>
          </a:p>
          <a:p>
            <a:pPr marL="457200" indent="-457200">
              <a:buFontTx/>
              <a:buChar char="-"/>
            </a:pPr>
            <a:endParaRPr lang="en-US" sz="2000" dirty="0" smtClean="0"/>
          </a:p>
          <a:p>
            <a:pPr marL="457200" indent="-457200">
              <a:buFontTx/>
              <a:buChar char="-"/>
            </a:pPr>
            <a:endParaRPr lang="en-US" sz="2000" dirty="0" smtClean="0"/>
          </a:p>
          <a:p>
            <a:pPr marL="457200" indent="-457200">
              <a:buFontTx/>
              <a:buChar char="-"/>
            </a:pPr>
            <a:endParaRPr lang="en-US" sz="2000" dirty="0"/>
          </a:p>
          <a:p>
            <a:pPr marL="457200" indent="-457200">
              <a:buFontTx/>
              <a:buChar char="-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1" y="4330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1054" objId="12"/>
        <p14:playEvt time="7315" objId="12"/>
        <p14:stopEvt time="10343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Department Plan </a:t>
            </a:r>
            <a:endParaRPr lang="en-US" sz="40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1127745"/>
            <a:ext cx="8382000" cy="29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400" b="1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Collect Refugee Information by Jan 31</a:t>
            </a:r>
            <a:r>
              <a:rPr lang="en-US" sz="1400" baseline="30000" dirty="0" smtClean="0">
                <a:solidFill>
                  <a:schemeClr val="tx1"/>
                </a:solidFill>
              </a:rPr>
              <a:t>st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Ongoing data collection through monthly reports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Individual Mentor assignment 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Provide </a:t>
            </a:r>
            <a:r>
              <a:rPr lang="en-US" sz="1400" dirty="0"/>
              <a:t>information for the educational needs: Identify their educational needs: language, skills required, college admission process etc. Use local resources and facilitate this </a:t>
            </a:r>
            <a:r>
              <a:rPr lang="en-US" sz="1400" dirty="0" smtClean="0"/>
              <a:t>process.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Provide </a:t>
            </a:r>
            <a:r>
              <a:rPr lang="en-US" sz="1400" dirty="0"/>
              <a:t>transportation assistance for coming to the mosque for </a:t>
            </a:r>
            <a:r>
              <a:rPr lang="en-US" sz="1400" dirty="0" err="1"/>
              <a:t>Jumma</a:t>
            </a:r>
            <a:r>
              <a:rPr lang="en-US" sz="1400" dirty="0"/>
              <a:t>, MKA meetings, </a:t>
            </a:r>
            <a:r>
              <a:rPr lang="en-US" sz="1400" dirty="0" err="1"/>
              <a:t>Atfal</a:t>
            </a:r>
            <a:r>
              <a:rPr lang="en-US" sz="1400" dirty="0"/>
              <a:t> </a:t>
            </a:r>
            <a:r>
              <a:rPr lang="en-US" sz="1400" dirty="0" smtClean="0"/>
              <a:t>classes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Provide </a:t>
            </a:r>
            <a:r>
              <a:rPr lang="en-US" sz="1400" dirty="0"/>
              <a:t>school supplies for </a:t>
            </a:r>
            <a:r>
              <a:rPr lang="en-US" sz="1400" dirty="0" err="1" smtClean="0"/>
              <a:t>Atfal</a:t>
            </a:r>
            <a:endParaRPr lang="en-US" sz="1400" dirty="0"/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Help </a:t>
            </a:r>
            <a:r>
              <a:rPr lang="en-US" sz="1400" dirty="0"/>
              <a:t>with Resume building – Job Search – Working with </a:t>
            </a:r>
            <a:r>
              <a:rPr lang="en-US" sz="1400" dirty="0" err="1"/>
              <a:t>Jama</a:t>
            </a:r>
            <a:r>
              <a:rPr lang="en-US" sz="1400" dirty="0"/>
              <a:t> ‘at </a:t>
            </a:r>
            <a:r>
              <a:rPr lang="en-US" sz="1400" dirty="0" err="1"/>
              <a:t>Sanat</a:t>
            </a:r>
            <a:r>
              <a:rPr lang="en-US" sz="1400" dirty="0"/>
              <a:t> o </a:t>
            </a:r>
            <a:r>
              <a:rPr lang="en-US" sz="1400" dirty="0" err="1"/>
              <a:t>Tijarat</a:t>
            </a:r>
            <a:r>
              <a:rPr lang="en-US" sz="1400" dirty="0"/>
              <a:t> identifying resources (business directory) at local level. </a:t>
            </a:r>
            <a:endParaRPr lang="en-US" sz="1400" dirty="0" smtClean="0"/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Involve </a:t>
            </a:r>
            <a:r>
              <a:rPr lang="en-US" sz="1400" dirty="0"/>
              <a:t>them in </a:t>
            </a:r>
            <a:r>
              <a:rPr lang="en-US" sz="1400" dirty="0" err="1"/>
              <a:t>Tabligh</a:t>
            </a:r>
            <a:r>
              <a:rPr lang="en-US" sz="1400" dirty="0"/>
              <a:t> flyer distribution in USA - </a:t>
            </a:r>
            <a:r>
              <a:rPr lang="en-US" sz="1400" dirty="0" err="1"/>
              <a:t>Huzur</a:t>
            </a:r>
            <a:r>
              <a:rPr lang="en-US" sz="1400" dirty="0"/>
              <a:t> (aba) Friday Sermon guidance (May 10</a:t>
            </a:r>
            <a:r>
              <a:rPr lang="en-US" sz="1400" baseline="30000" dirty="0"/>
              <a:t>th</a:t>
            </a:r>
            <a:r>
              <a:rPr lang="en-US" sz="1400" dirty="0"/>
              <a:t> 2013</a:t>
            </a:r>
            <a:r>
              <a:rPr lang="en-US" sz="1400" dirty="0" smtClean="0"/>
              <a:t>)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Work with </a:t>
            </a:r>
            <a:r>
              <a:rPr lang="en-US" sz="1400" dirty="0" err="1" smtClean="0"/>
              <a:t>Taleem</a:t>
            </a:r>
            <a:r>
              <a:rPr lang="en-US" sz="1400" dirty="0" smtClean="0"/>
              <a:t> Department  to increase participation in educational competitions (</a:t>
            </a:r>
            <a:r>
              <a:rPr lang="en-US" sz="1400" dirty="0" err="1" smtClean="0"/>
              <a:t>e:g</a:t>
            </a:r>
            <a:r>
              <a:rPr lang="en-US" sz="1400" dirty="0" smtClean="0"/>
              <a:t> Urdu speech )  </a:t>
            </a:r>
            <a:endParaRPr lang="en-US" sz="1400" dirty="0"/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Refugee Workshops at Regional and National </a:t>
            </a:r>
            <a:r>
              <a:rPr lang="en-US" sz="1400" dirty="0" err="1" smtClean="0">
                <a:solidFill>
                  <a:schemeClr val="tx1"/>
                </a:solidFill>
              </a:rPr>
              <a:t>Ijtema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Group discussions</a:t>
            </a:r>
          </a:p>
          <a:p>
            <a:pPr marL="742950" lvl="1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 smtClean="0"/>
              <a:t>Job Search/Pursuing Education related sessions </a:t>
            </a:r>
            <a:endParaRPr lang="en-US" sz="1400" dirty="0"/>
          </a:p>
          <a:p>
            <a:pPr lvl="1">
              <a:buClr>
                <a:schemeClr val="tx1"/>
              </a:buClr>
              <a:buSzPct val="100000"/>
              <a:defRPr/>
            </a:pPr>
            <a:endParaRPr lang="en-US" sz="1400" dirty="0" smtClean="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90" y="215281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National Team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961" y="1068091"/>
            <a:ext cx="8583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 err="1" smtClean="0"/>
              <a:t>Naib</a:t>
            </a:r>
            <a:r>
              <a:rPr lang="en-US" sz="1600" dirty="0" smtClean="0"/>
              <a:t> </a:t>
            </a:r>
            <a:r>
              <a:rPr lang="en-US" sz="1600" dirty="0" err="1" smtClean="0"/>
              <a:t>Mohtamimeen</a:t>
            </a:r>
            <a:endParaRPr lang="en-US" sz="1600" dirty="0" smtClean="0"/>
          </a:p>
          <a:p>
            <a:pPr>
              <a:buClr>
                <a:srgbClr val="000000"/>
              </a:buClr>
              <a:buSzPct val="100000"/>
              <a:defRPr/>
            </a:pPr>
            <a:endParaRPr lang="en-US" sz="1600" dirty="0" smtClean="0"/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/>
              <a:t>	</a:t>
            </a:r>
            <a:r>
              <a:rPr lang="en-US" sz="1600" dirty="0" err="1" smtClean="0"/>
              <a:t>Maaz</a:t>
            </a:r>
            <a:r>
              <a:rPr lang="en-US" sz="1600" dirty="0" smtClean="0"/>
              <a:t> </a:t>
            </a:r>
            <a:r>
              <a:rPr lang="en-US" sz="1600" dirty="0" err="1" smtClean="0"/>
              <a:t>Bajwa</a:t>
            </a:r>
            <a:r>
              <a:rPr lang="en-US" sz="1600" dirty="0" smtClean="0"/>
              <a:t>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 smtClean="0"/>
              <a:t>	</a:t>
            </a:r>
            <a:r>
              <a:rPr lang="en-US" sz="1600" dirty="0" err="1" smtClean="0"/>
              <a:t>Fateh</a:t>
            </a:r>
            <a:r>
              <a:rPr lang="en-US" sz="1600" dirty="0" smtClean="0"/>
              <a:t> </a:t>
            </a:r>
            <a:r>
              <a:rPr lang="en-US" sz="1600" dirty="0" err="1" smtClean="0"/>
              <a:t>Zubair</a:t>
            </a:r>
            <a:endParaRPr lang="en-US" sz="1600" dirty="0" smtClean="0"/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 smtClean="0"/>
              <a:t>	</a:t>
            </a:r>
            <a:r>
              <a:rPr lang="en-US" sz="1600" dirty="0" err="1" smtClean="0"/>
              <a:t>Hannan</a:t>
            </a:r>
            <a:r>
              <a:rPr lang="en-US" sz="1600" dirty="0" smtClean="0"/>
              <a:t> Khan</a:t>
            </a:r>
          </a:p>
          <a:p>
            <a:pPr>
              <a:buClr>
                <a:srgbClr val="000000"/>
              </a:buClr>
              <a:buSzPct val="100000"/>
              <a:defRPr/>
            </a:pPr>
            <a:endParaRPr lang="en-US" sz="1600" dirty="0" smtClean="0"/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 err="1" smtClean="0"/>
              <a:t>Shura</a:t>
            </a:r>
            <a:r>
              <a:rPr lang="en-US" sz="1600" dirty="0" smtClean="0"/>
              <a:t> </a:t>
            </a:r>
            <a:r>
              <a:rPr lang="en-US" sz="1600" dirty="0" err="1" smtClean="0"/>
              <a:t>Subcommitte</a:t>
            </a:r>
            <a:r>
              <a:rPr lang="en-US" sz="1600" dirty="0" smtClean="0"/>
              <a:t> Members </a:t>
            </a:r>
          </a:p>
          <a:p>
            <a:pPr>
              <a:buClr>
                <a:srgbClr val="000000"/>
              </a:buClr>
              <a:buSzPct val="100000"/>
              <a:defRPr/>
            </a:pP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Zaryab</a:t>
            </a:r>
            <a:r>
              <a:rPr lang="en-US" sz="1600" dirty="0" smtClean="0"/>
              <a:t> </a:t>
            </a:r>
            <a:r>
              <a:rPr lang="en-US" sz="1600" dirty="0" err="1" smtClean="0"/>
              <a:t>Mahmood</a:t>
            </a:r>
            <a:r>
              <a:rPr lang="en-US" sz="1600" dirty="0" smtClean="0"/>
              <a:t>	</a:t>
            </a:r>
            <a:r>
              <a:rPr lang="en-US" sz="1600" dirty="0" err="1" smtClean="0"/>
              <a:t>Qasid</a:t>
            </a:r>
            <a:r>
              <a:rPr lang="en-US" sz="1600" dirty="0" smtClean="0"/>
              <a:t> </a:t>
            </a:r>
            <a:r>
              <a:rPr lang="en-US" sz="1600" dirty="0" err="1" smtClean="0"/>
              <a:t>Sadiq</a:t>
            </a:r>
            <a:r>
              <a:rPr lang="en-US" sz="1600" dirty="0"/>
              <a:t>	</a:t>
            </a:r>
            <a:r>
              <a:rPr lang="en-US" sz="1600" dirty="0" err="1" smtClean="0"/>
              <a:t>Saqib</a:t>
            </a:r>
            <a:r>
              <a:rPr lang="en-US" sz="1600" dirty="0" smtClean="0"/>
              <a:t> </a:t>
            </a:r>
            <a:r>
              <a:rPr lang="en-US" sz="1600" dirty="0" err="1" smtClean="0"/>
              <a:t>Nasir</a:t>
            </a: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err="1" smtClean="0"/>
              <a:t>Noman</a:t>
            </a:r>
            <a:r>
              <a:rPr lang="en-US" sz="1600" dirty="0" smtClean="0"/>
              <a:t> Ahmad	</a:t>
            </a:r>
          </a:p>
          <a:p>
            <a:r>
              <a:rPr lang="en-US" sz="1600" dirty="0"/>
              <a:t>	</a:t>
            </a:r>
            <a:r>
              <a:rPr lang="en-US" sz="1600" dirty="0" err="1" smtClean="0"/>
              <a:t>Waqas</a:t>
            </a:r>
            <a:r>
              <a:rPr lang="en-US" sz="1600" dirty="0" smtClean="0"/>
              <a:t> </a:t>
            </a:r>
            <a:r>
              <a:rPr lang="en-US" sz="1600" dirty="0" err="1" smtClean="0"/>
              <a:t>Asghar</a:t>
            </a: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err="1" smtClean="0"/>
              <a:t>Amjad</a:t>
            </a:r>
            <a:r>
              <a:rPr lang="en-US" sz="1600" dirty="0" smtClean="0"/>
              <a:t> Khan	Ahmad </a:t>
            </a:r>
            <a:r>
              <a:rPr lang="en-US" sz="1600" dirty="0"/>
              <a:t>Khan </a:t>
            </a:r>
            <a:r>
              <a:rPr lang="en-US" sz="1600" dirty="0" err="1" smtClean="0"/>
              <a:t>Razi</a:t>
            </a:r>
            <a:r>
              <a:rPr lang="en-US" sz="1600" dirty="0"/>
              <a:t>	</a:t>
            </a:r>
            <a:r>
              <a:rPr lang="en-US" sz="1600" dirty="0" err="1" smtClean="0"/>
              <a:t>Amaar</a:t>
            </a:r>
            <a:r>
              <a:rPr lang="en-US" sz="1600" dirty="0" smtClean="0"/>
              <a:t> Ahmad	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Abdus</a:t>
            </a:r>
            <a:r>
              <a:rPr lang="en-US" sz="1600" dirty="0" smtClean="0"/>
              <a:t> </a:t>
            </a:r>
            <a:r>
              <a:rPr lang="en-US" sz="1600" dirty="0"/>
              <a:t>Salam </a:t>
            </a:r>
            <a:r>
              <a:rPr lang="en-US" sz="1600" dirty="0" smtClean="0"/>
              <a:t>Malik	</a:t>
            </a:r>
            <a:r>
              <a:rPr lang="en-US" sz="1600" dirty="0" err="1" smtClean="0"/>
              <a:t>Zulfiqar</a:t>
            </a:r>
            <a:r>
              <a:rPr lang="en-US" sz="1600" dirty="0" smtClean="0"/>
              <a:t> </a:t>
            </a:r>
            <a:r>
              <a:rPr lang="en-US" sz="1600" dirty="0" err="1"/>
              <a:t>Sikder</a:t>
            </a:r>
            <a:endParaRPr lang="en-US" sz="1600" dirty="0"/>
          </a:p>
          <a:p>
            <a:r>
              <a:rPr lang="en-US" sz="1600" dirty="0" smtClean="0"/>
              <a:t>	Reza Islam			</a:t>
            </a:r>
            <a:r>
              <a:rPr lang="en-US" sz="1600" dirty="0" err="1" smtClean="0"/>
              <a:t>Haleem</a:t>
            </a:r>
            <a:r>
              <a:rPr lang="en-US" sz="1600" dirty="0" smtClean="0"/>
              <a:t> </a:t>
            </a:r>
            <a:r>
              <a:rPr lang="en-US" sz="1600" dirty="0" err="1"/>
              <a:t>Masood</a:t>
            </a:r>
            <a:endParaRPr lang="en-US" sz="1600" dirty="0"/>
          </a:p>
          <a:p>
            <a:endParaRPr lang="en-US" sz="1600" dirty="0"/>
          </a:p>
          <a:p>
            <a:pPr>
              <a:buClr>
                <a:srgbClr val="000000"/>
              </a:buClr>
              <a:buSzPct val="100000"/>
              <a:defRPr/>
            </a:pPr>
            <a:endParaRPr lang="en-US" sz="1600" dirty="0" smtClean="0"/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1600" dirty="0"/>
              <a:t>	</a:t>
            </a:r>
            <a:endParaRPr lang="en-US" sz="16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15" y="42390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90" y="91107"/>
            <a:ext cx="6695768" cy="871538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Asks 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961" y="896183"/>
            <a:ext cx="85835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Qaideen</a:t>
            </a:r>
            <a:r>
              <a:rPr lang="en-US" dirty="0" smtClean="0"/>
              <a:t>- Please fill out the Refugee Survey </a:t>
            </a:r>
            <a:r>
              <a:rPr lang="en-US" dirty="0" smtClean="0"/>
              <a:t>if you have not done so already.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</a:t>
            </a:r>
            <a:r>
              <a:rPr lang="en-US" dirty="0" err="1" smtClean="0"/>
              <a:t>Amila</a:t>
            </a:r>
            <a:r>
              <a:rPr lang="en-US" dirty="0" smtClean="0"/>
              <a:t>: Please suggest some well settled refugee brothers who can serve </a:t>
            </a:r>
            <a:r>
              <a:rPr lang="en-US" dirty="0" smtClean="0"/>
              <a:t>as </a:t>
            </a:r>
            <a:r>
              <a:rPr lang="en-US" dirty="0" err="1" smtClean="0"/>
              <a:t>Muavineen</a:t>
            </a:r>
            <a:r>
              <a:rPr lang="en-US" dirty="0" smtClean="0"/>
              <a:t> or </a:t>
            </a:r>
            <a:r>
              <a:rPr lang="en-US" dirty="0" err="1" smtClean="0"/>
              <a:t>Naibeen</a:t>
            </a:r>
            <a:r>
              <a:rPr lang="en-US" dirty="0" smtClean="0"/>
              <a:t> for the national offices. </a:t>
            </a:r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80" y="4215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c_MKA_Template_Dark">
  <a:themeElements>
    <a:clrScheme name="MKA">
      <a:dk1>
        <a:srgbClr val="333333"/>
      </a:dk1>
      <a:lt1>
        <a:sysClr val="window" lastClr="FFFFFF"/>
      </a:lt1>
      <a:dk2>
        <a:srgbClr val="3A494C"/>
      </a:dk2>
      <a:lt2>
        <a:srgbClr val="8AB1C7"/>
      </a:lt2>
      <a:accent1>
        <a:srgbClr val="912E2B"/>
      </a:accent1>
      <a:accent2>
        <a:srgbClr val="2D6481"/>
      </a:accent2>
      <a:accent3>
        <a:srgbClr val="866F55"/>
      </a:accent3>
      <a:accent4>
        <a:srgbClr val="3A494C"/>
      </a:accent4>
      <a:accent5>
        <a:srgbClr val="737CBA"/>
      </a:accent5>
      <a:accent6>
        <a:srgbClr val="8AB1C7"/>
      </a:accent6>
      <a:hlink>
        <a:srgbClr val="77C197"/>
      </a:hlink>
      <a:folHlink>
        <a:srgbClr val="737CB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</TotalTime>
  <Words>280</Words>
  <Application>Microsoft Macintosh PowerPoint</Application>
  <PresentationFormat>On-screen Show (16:9)</PresentationFormat>
  <Paragraphs>52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Basic_MKA_Template_Dark</vt:lpstr>
      <vt:lpstr>Additional Mohtamim Tarbiyyat</vt:lpstr>
      <vt:lpstr>Department Objective </vt:lpstr>
      <vt:lpstr>Department Plan </vt:lpstr>
      <vt:lpstr>National Team</vt:lpstr>
      <vt:lpstr>Asks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Mohsin</dc:creator>
  <cp:lastModifiedBy>Haris Raja</cp:lastModifiedBy>
  <cp:revision>65</cp:revision>
  <dcterms:created xsi:type="dcterms:W3CDTF">2013-09-11T05:50:54Z</dcterms:created>
  <dcterms:modified xsi:type="dcterms:W3CDTF">2017-01-15T17:18:32Z</dcterms:modified>
</cp:coreProperties>
</file>