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k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727" r:id="rId1"/>
  </p:sldMasterIdLst>
  <p:notesMasterIdLst>
    <p:notesMasterId r:id="rId10"/>
  </p:notesMasterIdLst>
  <p:handoutMasterIdLst>
    <p:handoutMasterId r:id="rId11"/>
  </p:handoutMasterIdLst>
  <p:sldIdLst>
    <p:sldId id="256" r:id="rId2"/>
    <p:sldId id="257" r:id="rId3"/>
    <p:sldId id="279" r:id="rId4"/>
    <p:sldId id="271" r:id="rId5"/>
    <p:sldId id="276" r:id="rId6"/>
    <p:sldId id="274" r:id="rId7"/>
    <p:sldId id="277" r:id="rId8"/>
    <p:sldId id="275" r:id="rId9"/>
  </p:sldIdLst>
  <p:sldSz cx="17345025" cy="9756775"/>
  <p:notesSz cx="7315200" cy="9601200"/>
  <p:defaultTextStyle>
    <a:defPPr>
      <a:defRPr lang="en-US"/>
    </a:defPPr>
    <a:lvl1pPr algn="l" defTabSz="866775" rtl="0" eaLnBrk="0" fontAlgn="base" hangingPunct="0">
      <a:spcBef>
        <a:spcPct val="0"/>
      </a:spcBef>
      <a:spcAft>
        <a:spcPct val="0"/>
      </a:spcAft>
      <a:defRPr sz="3400" kern="1200">
        <a:solidFill>
          <a:schemeClr val="tx1"/>
        </a:solidFill>
        <a:latin typeface="Calibri" charset="0"/>
        <a:ea typeface="MS PGothic" charset="-128"/>
        <a:cs typeface="+mn-cs"/>
      </a:defRPr>
    </a:lvl1pPr>
    <a:lvl2pPr marL="866775" indent="-409575" algn="l" defTabSz="866775" rtl="0" eaLnBrk="0" fontAlgn="base" hangingPunct="0">
      <a:spcBef>
        <a:spcPct val="0"/>
      </a:spcBef>
      <a:spcAft>
        <a:spcPct val="0"/>
      </a:spcAft>
      <a:defRPr sz="3400" kern="1200">
        <a:solidFill>
          <a:schemeClr val="tx1"/>
        </a:solidFill>
        <a:latin typeface="Calibri" charset="0"/>
        <a:ea typeface="MS PGothic" charset="-128"/>
        <a:cs typeface="+mn-cs"/>
      </a:defRPr>
    </a:lvl2pPr>
    <a:lvl3pPr marL="1733550" indent="-819150" algn="l" defTabSz="866775" rtl="0" eaLnBrk="0" fontAlgn="base" hangingPunct="0">
      <a:spcBef>
        <a:spcPct val="0"/>
      </a:spcBef>
      <a:spcAft>
        <a:spcPct val="0"/>
      </a:spcAft>
      <a:defRPr sz="3400" kern="1200">
        <a:solidFill>
          <a:schemeClr val="tx1"/>
        </a:solidFill>
        <a:latin typeface="Calibri" charset="0"/>
        <a:ea typeface="MS PGothic" charset="-128"/>
        <a:cs typeface="+mn-cs"/>
      </a:defRPr>
    </a:lvl3pPr>
    <a:lvl4pPr marL="2601913" indent="-1230313" algn="l" defTabSz="866775" rtl="0" eaLnBrk="0" fontAlgn="base" hangingPunct="0">
      <a:spcBef>
        <a:spcPct val="0"/>
      </a:spcBef>
      <a:spcAft>
        <a:spcPct val="0"/>
      </a:spcAft>
      <a:defRPr sz="3400" kern="1200">
        <a:solidFill>
          <a:schemeClr val="tx1"/>
        </a:solidFill>
        <a:latin typeface="Calibri" charset="0"/>
        <a:ea typeface="MS PGothic" charset="-128"/>
        <a:cs typeface="+mn-cs"/>
      </a:defRPr>
    </a:lvl4pPr>
    <a:lvl5pPr marL="3468688" indent="-1639888" algn="l" defTabSz="866775" rtl="0" eaLnBrk="0" fontAlgn="base" hangingPunct="0">
      <a:spcBef>
        <a:spcPct val="0"/>
      </a:spcBef>
      <a:spcAft>
        <a:spcPct val="0"/>
      </a:spcAft>
      <a:defRPr sz="3400" kern="1200">
        <a:solidFill>
          <a:schemeClr val="tx1"/>
        </a:solidFill>
        <a:latin typeface="Calibri" charset="0"/>
        <a:ea typeface="MS PGothic" charset="-128"/>
        <a:cs typeface="+mn-cs"/>
      </a:defRPr>
    </a:lvl5pPr>
    <a:lvl6pPr marL="2286000" algn="l" defTabSz="914400" rtl="0" eaLnBrk="1" latinLnBrk="0" hangingPunct="1">
      <a:defRPr sz="3400" kern="1200">
        <a:solidFill>
          <a:schemeClr val="tx1"/>
        </a:solidFill>
        <a:latin typeface="Calibri" charset="0"/>
        <a:ea typeface="MS PGothic" charset="-128"/>
        <a:cs typeface="+mn-cs"/>
      </a:defRPr>
    </a:lvl6pPr>
    <a:lvl7pPr marL="2743200" algn="l" defTabSz="914400" rtl="0" eaLnBrk="1" latinLnBrk="0" hangingPunct="1">
      <a:defRPr sz="3400" kern="1200">
        <a:solidFill>
          <a:schemeClr val="tx1"/>
        </a:solidFill>
        <a:latin typeface="Calibri" charset="0"/>
        <a:ea typeface="MS PGothic" charset="-128"/>
        <a:cs typeface="+mn-cs"/>
      </a:defRPr>
    </a:lvl7pPr>
    <a:lvl8pPr marL="3200400" algn="l" defTabSz="914400" rtl="0" eaLnBrk="1" latinLnBrk="0" hangingPunct="1">
      <a:defRPr sz="3400" kern="1200">
        <a:solidFill>
          <a:schemeClr val="tx1"/>
        </a:solidFill>
        <a:latin typeface="Calibri" charset="0"/>
        <a:ea typeface="MS PGothic" charset="-128"/>
        <a:cs typeface="+mn-cs"/>
      </a:defRPr>
    </a:lvl8pPr>
    <a:lvl9pPr marL="3657600" algn="l" defTabSz="914400" rtl="0" eaLnBrk="1" latinLnBrk="0" hangingPunct="1">
      <a:defRPr sz="3400" kern="1200">
        <a:solidFill>
          <a:schemeClr val="tx1"/>
        </a:solidFill>
        <a:latin typeface="Calibri" charset="0"/>
        <a:ea typeface="MS PGothic" charset="-128"/>
        <a:cs typeface="+mn-cs"/>
      </a:defRPr>
    </a:lvl9pPr>
  </p:defaultTextStyle>
  <p:extLst>
    <p:ext uri="{EFAFB233-063F-42B5-8137-9DF3F51BA10A}">
      <p15:sldGuideLst xmlns:p15="http://schemas.microsoft.com/office/powerpoint/2012/main">
        <p15:guide id="1" orient="horz" pos="3073">
          <p15:clr>
            <a:srgbClr val="A4A3A4"/>
          </p15:clr>
        </p15:guide>
        <p15:guide id="2" pos="54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25559"/>
    <a:srgbClr val="2E6482"/>
    <a:srgbClr val="8BB1C7"/>
    <a:srgbClr val="877055"/>
    <a:srgbClr val="78C198"/>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72"/>
    <p:restoredTop sz="94537"/>
  </p:normalViewPr>
  <p:slideViewPr>
    <p:cSldViewPr snapToGrid="0" snapToObjects="1">
      <p:cViewPr varScale="1">
        <p:scale>
          <a:sx n="60" d="100"/>
          <a:sy n="60" d="100"/>
        </p:scale>
        <p:origin x="1032" y="90"/>
      </p:cViewPr>
      <p:guideLst>
        <p:guide orient="horz" pos="3073"/>
        <p:guide pos="54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eaLnBrk="1" hangingPunct="1">
              <a:defRPr sz="1300"/>
            </a:lvl1pPr>
          </a:lstStyle>
          <a:p>
            <a:pPr>
              <a:defRPr/>
            </a:pPr>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eaLnBrk="1" hangingPunct="1">
              <a:defRPr sz="1300"/>
            </a:lvl1pPr>
          </a:lstStyle>
          <a:p>
            <a:pPr>
              <a:defRPr/>
            </a:pPr>
            <a:fld id="{60A1B2BF-EA01-A74D-81F4-53C117D22467}" type="datetimeFigureOut">
              <a:rPr lang="en-US"/>
              <a:pPr>
                <a:defRPr/>
              </a:pPr>
              <a:t>8/31/2018</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eaLnBrk="1" hangingPunct="1">
              <a:defRPr sz="1300"/>
            </a:lvl1pPr>
          </a:lstStyle>
          <a:p>
            <a:pPr>
              <a:defRPr/>
            </a:pPr>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eaLnBrk="1" hangingPunct="1">
              <a:defRPr sz="1300"/>
            </a:lvl1pPr>
          </a:lstStyle>
          <a:p>
            <a:pPr>
              <a:defRPr/>
            </a:pPr>
            <a:fld id="{3A9106F0-E586-0345-AD11-2CC8BD5EBAC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eaLnBrk="1" hangingPunct="1">
              <a:defRPr sz="1300">
                <a:latin typeface="Calibri" pitchFamily="34" charset="0"/>
                <a:ea typeface="+mn-ea"/>
                <a:cs typeface="Arial" pitchFamily="34" charset="0"/>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0FC7693A-B238-F747-B3AC-D6B204BEBBFF}" type="datetimeFigureOut">
              <a:rPr lang="en-US" altLang="x-none"/>
              <a:pPr>
                <a:defRPr/>
              </a:pPr>
              <a:t>8/31/2018</a:t>
            </a:fld>
            <a:endParaRPr lang="en-US" altLang="x-none"/>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eaLnBrk="1" hangingPunct="1">
              <a:defRPr sz="1300">
                <a:latin typeface="Calibri" pitchFamily="34" charset="0"/>
                <a:ea typeface="+mn-ea"/>
                <a:cs typeface="Arial" pitchFamily="34" charset="0"/>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3EFE30CD-DCEC-0A4F-A845-0574923DFBF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FE30CD-DCEC-0A4F-A845-0574923DFBF9}" type="slidenum">
              <a:rPr lang="en-US" altLang="x-none" smtClean="0"/>
              <a:pPr>
                <a:defRPr/>
              </a:pPr>
              <a:t>8</a:t>
            </a:fld>
            <a:endParaRPr lang="en-US" altLang="x-none"/>
          </a:p>
        </p:txBody>
      </p:sp>
    </p:spTree>
    <p:extLst>
      <p:ext uri="{BB962C8B-B14F-4D97-AF65-F5344CB8AC3E}">
        <p14:creationId xmlns:p14="http://schemas.microsoft.com/office/powerpoint/2010/main" val="157635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91E4-E1B2-274C-9281-2BCEB3D742D8}"/>
              </a:ext>
            </a:extLst>
          </p:cNvPr>
          <p:cNvSpPr>
            <a:spLocks noGrp="1"/>
          </p:cNvSpPr>
          <p:nvPr>
            <p:ph type="ctrTitle"/>
          </p:nvPr>
        </p:nvSpPr>
        <p:spPr>
          <a:xfrm>
            <a:off x="2168128" y="1596769"/>
            <a:ext cx="13008769" cy="3396803"/>
          </a:xfrm>
        </p:spPr>
        <p:txBody>
          <a:bodyPr anchor="b"/>
          <a:lstStyle>
            <a:lvl1pPr algn="ctr">
              <a:defRPr sz="8536"/>
            </a:lvl1pPr>
          </a:lstStyle>
          <a:p>
            <a:r>
              <a:rPr lang="en-US"/>
              <a:t>Click to edit Master title style</a:t>
            </a:r>
          </a:p>
        </p:txBody>
      </p:sp>
      <p:sp>
        <p:nvSpPr>
          <p:cNvPr id="3" name="Subtitle 2">
            <a:extLst>
              <a:ext uri="{FF2B5EF4-FFF2-40B4-BE49-F238E27FC236}">
                <a16:creationId xmlns:a16="http://schemas.microsoft.com/office/drawing/2014/main" id="{45FA4065-2C32-3747-A71E-E0850BF64C7F}"/>
              </a:ext>
            </a:extLst>
          </p:cNvPr>
          <p:cNvSpPr>
            <a:spLocks noGrp="1"/>
          </p:cNvSpPr>
          <p:nvPr>
            <p:ph type="subTitle" idx="1"/>
          </p:nvPr>
        </p:nvSpPr>
        <p:spPr>
          <a:xfrm>
            <a:off x="2168128" y="5124566"/>
            <a:ext cx="13008769" cy="2355628"/>
          </a:xfrm>
        </p:spPr>
        <p:txBody>
          <a:bodyPr/>
          <a:lstStyle>
            <a:lvl1pPr marL="0" indent="0" algn="ctr">
              <a:buNone/>
              <a:defRPr sz="3414"/>
            </a:lvl1pPr>
            <a:lvl2pPr marL="650458" indent="0" algn="ctr">
              <a:buNone/>
              <a:defRPr sz="2845"/>
            </a:lvl2pPr>
            <a:lvl3pPr marL="1300917" indent="0" algn="ctr">
              <a:buNone/>
              <a:defRPr sz="2561"/>
            </a:lvl3pPr>
            <a:lvl4pPr marL="1951375" indent="0" algn="ctr">
              <a:buNone/>
              <a:defRPr sz="2276"/>
            </a:lvl4pPr>
            <a:lvl5pPr marL="2601834" indent="0" algn="ctr">
              <a:buNone/>
              <a:defRPr sz="2276"/>
            </a:lvl5pPr>
            <a:lvl6pPr marL="3252292" indent="0" algn="ctr">
              <a:buNone/>
              <a:defRPr sz="2276"/>
            </a:lvl6pPr>
            <a:lvl7pPr marL="3902751" indent="0" algn="ctr">
              <a:buNone/>
              <a:defRPr sz="2276"/>
            </a:lvl7pPr>
            <a:lvl8pPr marL="4553209" indent="0" algn="ctr">
              <a:buNone/>
              <a:defRPr sz="2276"/>
            </a:lvl8pPr>
            <a:lvl9pPr marL="5203668" indent="0" algn="ctr">
              <a:buNone/>
              <a:defRPr sz="2276"/>
            </a:lvl9pPr>
          </a:lstStyle>
          <a:p>
            <a:r>
              <a:rPr lang="en-US"/>
              <a:t>Click to edit Master subtitle style</a:t>
            </a:r>
          </a:p>
        </p:txBody>
      </p:sp>
      <p:sp>
        <p:nvSpPr>
          <p:cNvPr id="4" name="Date Placeholder 3">
            <a:extLst>
              <a:ext uri="{FF2B5EF4-FFF2-40B4-BE49-F238E27FC236}">
                <a16:creationId xmlns:a16="http://schemas.microsoft.com/office/drawing/2014/main" id="{822A6433-121D-A146-998C-B50E9892BD6D}"/>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5" name="Footer Placeholder 4">
            <a:extLst>
              <a:ext uri="{FF2B5EF4-FFF2-40B4-BE49-F238E27FC236}">
                <a16:creationId xmlns:a16="http://schemas.microsoft.com/office/drawing/2014/main" id="{F34260B4-E6F9-814F-A333-BCE7B9260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E0522-40E2-AE48-8887-4D3DAECA996A}"/>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279480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E52A-C5BB-FE40-B812-135700C7F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DEEF26-1BD2-3B4B-89F9-D642D371EC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8692-4F9A-854B-BC0F-8606A87B2760}"/>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5" name="Footer Placeholder 4">
            <a:extLst>
              <a:ext uri="{FF2B5EF4-FFF2-40B4-BE49-F238E27FC236}">
                <a16:creationId xmlns:a16="http://schemas.microsoft.com/office/drawing/2014/main" id="{C97A19C3-6479-2445-AF82-9FA29CF77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CD0A4-4B1D-C14D-AEE9-30B2FC203E48}"/>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197198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6DBADA-7997-D549-82CC-7AB337C26F1F}"/>
              </a:ext>
            </a:extLst>
          </p:cNvPr>
          <p:cNvSpPr>
            <a:spLocks noGrp="1"/>
          </p:cNvSpPr>
          <p:nvPr>
            <p:ph type="title" orient="vert"/>
          </p:nvPr>
        </p:nvSpPr>
        <p:spPr>
          <a:xfrm>
            <a:off x="12412534" y="519458"/>
            <a:ext cx="3740021" cy="826841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A74AD-5EE1-234C-96B1-0F350EC74F54}"/>
              </a:ext>
            </a:extLst>
          </p:cNvPr>
          <p:cNvSpPr>
            <a:spLocks noGrp="1"/>
          </p:cNvSpPr>
          <p:nvPr>
            <p:ph type="body" orient="vert" idx="1"/>
          </p:nvPr>
        </p:nvSpPr>
        <p:spPr>
          <a:xfrm>
            <a:off x="1192471" y="519458"/>
            <a:ext cx="11003250" cy="82684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29B6D-5DC9-9C44-ADC5-A20CEE0F60A9}"/>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5" name="Footer Placeholder 4">
            <a:extLst>
              <a:ext uri="{FF2B5EF4-FFF2-40B4-BE49-F238E27FC236}">
                <a16:creationId xmlns:a16="http://schemas.microsoft.com/office/drawing/2014/main" id="{13B3E81D-5B64-BE4F-B061-530B2C8FD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21175-6ECF-954C-9422-7104743FB2D7}"/>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244869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4134" y="4853510"/>
            <a:ext cx="12141517" cy="1442438"/>
          </a:xfrm>
        </p:spPr>
        <p:txBody>
          <a:bodyPr>
            <a:normAutofit/>
          </a:bodyPr>
          <a:lstStyle>
            <a:lvl1pPr marL="0" indent="0" algn="l">
              <a:spcBef>
                <a:spcPts val="0"/>
              </a:spcBef>
              <a:buNone/>
              <a:defRPr sz="3300" b="0" i="0">
                <a:solidFill>
                  <a:srgbClr val="525559"/>
                </a:solidFill>
                <a:latin typeface="Aleo Light"/>
                <a:cs typeface="Aleo Light"/>
              </a:defRPr>
            </a:lvl1pPr>
            <a:lvl2pPr marL="867221" indent="0" algn="ctr">
              <a:buNone/>
              <a:defRPr>
                <a:solidFill>
                  <a:schemeClr val="tx1">
                    <a:tint val="75000"/>
                  </a:schemeClr>
                </a:solidFill>
              </a:defRPr>
            </a:lvl2pPr>
            <a:lvl3pPr marL="1734444" indent="0" algn="ctr">
              <a:buNone/>
              <a:defRPr>
                <a:solidFill>
                  <a:schemeClr val="tx1">
                    <a:tint val="75000"/>
                  </a:schemeClr>
                </a:solidFill>
              </a:defRPr>
            </a:lvl3pPr>
            <a:lvl4pPr marL="2601665" indent="0" algn="ctr">
              <a:buNone/>
              <a:defRPr>
                <a:solidFill>
                  <a:schemeClr val="tx1">
                    <a:tint val="75000"/>
                  </a:schemeClr>
                </a:solidFill>
              </a:defRPr>
            </a:lvl4pPr>
            <a:lvl5pPr marL="3468887" indent="0" algn="ctr">
              <a:buNone/>
              <a:defRPr>
                <a:solidFill>
                  <a:schemeClr val="tx1">
                    <a:tint val="75000"/>
                  </a:schemeClr>
                </a:solidFill>
              </a:defRPr>
            </a:lvl5pPr>
            <a:lvl6pPr marL="4336108" indent="0" algn="ctr">
              <a:buNone/>
              <a:defRPr>
                <a:solidFill>
                  <a:schemeClr val="tx1">
                    <a:tint val="75000"/>
                  </a:schemeClr>
                </a:solidFill>
              </a:defRPr>
            </a:lvl6pPr>
            <a:lvl7pPr marL="5203330" indent="0" algn="ctr">
              <a:buNone/>
              <a:defRPr>
                <a:solidFill>
                  <a:schemeClr val="tx1">
                    <a:tint val="75000"/>
                  </a:schemeClr>
                </a:solidFill>
              </a:defRPr>
            </a:lvl7pPr>
            <a:lvl8pPr marL="6070552" indent="0" algn="ctr">
              <a:buNone/>
              <a:defRPr>
                <a:solidFill>
                  <a:schemeClr val="tx1">
                    <a:tint val="75000"/>
                  </a:schemeClr>
                </a:solidFill>
              </a:defRPr>
            </a:lvl8pPr>
            <a:lvl9pPr marL="6937773"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24133" y="3582988"/>
            <a:ext cx="15610523" cy="1354139"/>
          </a:xfrm>
        </p:spPr>
        <p:txBody>
          <a:bodyPr anchor="t"/>
          <a:lstStyle>
            <a:lvl1pPr algn="l">
              <a:defRPr sz="9899" b="0" i="0">
                <a:latin typeface="Maven Pro Regular"/>
                <a:cs typeface="Maven Pro Regular"/>
              </a:defRPr>
            </a:lvl1pPr>
          </a:lstStyle>
          <a:p>
            <a:r>
              <a:rPr lang="en-US"/>
              <a:t>Click to edit Master title style</a:t>
            </a:r>
            <a:endParaRPr lang="en-US" dirty="0"/>
          </a:p>
        </p:txBody>
      </p:sp>
    </p:spTree>
    <p:extLst>
      <p:ext uri="{BB962C8B-B14F-4D97-AF65-F5344CB8AC3E}">
        <p14:creationId xmlns:p14="http://schemas.microsoft.com/office/powerpoint/2010/main" val="9108415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246518" y="1683369"/>
            <a:ext cx="15610523" cy="1626129"/>
          </a:xfrm>
        </p:spPr>
        <p:txBody>
          <a:bodyPr anchor="b"/>
          <a:lstStyle>
            <a:lvl1pPr algn="l">
              <a:defRPr/>
            </a:lvl1pPr>
          </a:lstStyle>
          <a:p>
            <a:r>
              <a:rPr lang="en-US"/>
              <a:t>Click to edit Master title style</a:t>
            </a:r>
            <a:endParaRPr lang="en-US" dirty="0"/>
          </a:p>
        </p:txBody>
      </p:sp>
      <p:sp>
        <p:nvSpPr>
          <p:cNvPr id="7" name="Text Placeholder 6"/>
          <p:cNvSpPr>
            <a:spLocks noGrp="1"/>
          </p:cNvSpPr>
          <p:nvPr>
            <p:ph type="body" sz="quarter" idx="10"/>
          </p:nvPr>
        </p:nvSpPr>
        <p:spPr>
          <a:xfrm>
            <a:off x="246040" y="3285822"/>
            <a:ext cx="16668811" cy="5872163"/>
          </a:xfrm>
        </p:spPr>
        <p:txBody>
          <a:bodyPr>
            <a:normAutofit/>
          </a:bodyPr>
          <a:lstStyle>
            <a:lvl1pPr>
              <a:lnSpc>
                <a:spcPct val="89000"/>
              </a:lnSpc>
              <a:defRPr sz="2100"/>
            </a:lvl1pPr>
            <a:lvl2pPr marL="1408035">
              <a:lnSpc>
                <a:spcPct val="89000"/>
              </a:lnSpc>
              <a:spcBef>
                <a:spcPts val="1830"/>
              </a:spcBef>
              <a:defRPr sz="2100"/>
            </a:lvl2pPr>
            <a:lvl3pPr>
              <a:defRPr sz="1650"/>
            </a:lvl3pPr>
            <a:lvl4pPr>
              <a:defRPr sz="1650"/>
            </a:lvl4pPr>
            <a:lvl5pPr>
              <a:defRPr sz="16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51420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246518" y="1683369"/>
            <a:ext cx="15610523" cy="1626129"/>
          </a:xfrm>
        </p:spPr>
        <p:txBody>
          <a:bodyPr anchor="b"/>
          <a:lstStyle>
            <a:lvl1pPr algn="l">
              <a:defRPr/>
            </a:lvl1pPr>
          </a:lstStyle>
          <a:p>
            <a:r>
              <a:rPr lang="en-US"/>
              <a:t>Click to edit Master title style</a:t>
            </a:r>
            <a:endParaRPr lang="en-US" dirty="0"/>
          </a:p>
        </p:txBody>
      </p:sp>
      <p:sp>
        <p:nvSpPr>
          <p:cNvPr id="7" name="Text Placeholder 6"/>
          <p:cNvSpPr>
            <a:spLocks noGrp="1"/>
          </p:cNvSpPr>
          <p:nvPr>
            <p:ph type="body" sz="quarter" idx="10"/>
          </p:nvPr>
        </p:nvSpPr>
        <p:spPr>
          <a:xfrm>
            <a:off x="246040" y="3354918"/>
            <a:ext cx="8290753" cy="5872163"/>
          </a:xfrm>
        </p:spPr>
        <p:txBody>
          <a:bodyPr>
            <a:normAutofit/>
          </a:bodyPr>
          <a:lstStyle>
            <a:lvl1pPr>
              <a:lnSpc>
                <a:spcPct val="89000"/>
              </a:lnSpc>
              <a:defRPr sz="2100"/>
            </a:lvl1pPr>
            <a:lvl2pPr>
              <a:lnSpc>
                <a:spcPct val="89000"/>
              </a:lnSpc>
              <a:spcBef>
                <a:spcPts val="1830"/>
              </a:spcBef>
              <a:defRPr sz="2100"/>
            </a:lvl2pPr>
            <a:lvl3pPr>
              <a:defRPr sz="1650"/>
            </a:lvl3pPr>
            <a:lvl4pPr>
              <a:defRPr sz="1650"/>
            </a:lvl4pPr>
            <a:lvl5pPr>
              <a:defRPr sz="1650"/>
            </a:lvl5pPr>
          </a:lstStyle>
          <a:p>
            <a:pPr lvl="0"/>
            <a:r>
              <a:rPr lang="en-US"/>
              <a:t>Click to edit Master text styles</a:t>
            </a:r>
          </a:p>
          <a:p>
            <a:pPr lvl="1"/>
            <a:r>
              <a:rPr lang="en-US"/>
              <a:t>Second level</a:t>
            </a:r>
          </a:p>
        </p:txBody>
      </p:sp>
      <p:sp>
        <p:nvSpPr>
          <p:cNvPr id="9" name="Text Placeholder 6"/>
          <p:cNvSpPr>
            <a:spLocks noGrp="1"/>
          </p:cNvSpPr>
          <p:nvPr>
            <p:ph type="body" sz="quarter" idx="11"/>
          </p:nvPr>
        </p:nvSpPr>
        <p:spPr>
          <a:xfrm>
            <a:off x="8616161" y="3354918"/>
            <a:ext cx="8290753" cy="5872163"/>
          </a:xfrm>
        </p:spPr>
        <p:txBody>
          <a:bodyPr>
            <a:normAutofit/>
          </a:bodyPr>
          <a:lstStyle>
            <a:lvl1pPr>
              <a:lnSpc>
                <a:spcPct val="89000"/>
              </a:lnSpc>
              <a:defRPr sz="2100"/>
            </a:lvl1pPr>
            <a:lvl2pPr>
              <a:lnSpc>
                <a:spcPct val="89000"/>
              </a:lnSpc>
              <a:spcBef>
                <a:spcPts val="1830"/>
              </a:spcBef>
              <a:defRPr sz="2100"/>
            </a:lvl2pPr>
            <a:lvl3pPr>
              <a:defRPr sz="1650"/>
            </a:lvl3pPr>
            <a:lvl4pPr>
              <a:defRPr sz="1650"/>
            </a:lvl4pPr>
            <a:lvl5pPr>
              <a:defRPr sz="16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301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246518" y="1683369"/>
            <a:ext cx="15610523" cy="1626129"/>
          </a:xfrm>
        </p:spPr>
        <p:txBody>
          <a:bodyPr anchor="b"/>
          <a:lstStyle>
            <a:lvl1pPr algn="l">
              <a:defRPr/>
            </a:lvl1pPr>
          </a:lstStyle>
          <a:p>
            <a:r>
              <a:rPr lang="en-US"/>
              <a:t>Click to edit Master title style</a:t>
            </a:r>
            <a:endParaRPr lang="en-US" dirty="0"/>
          </a:p>
        </p:txBody>
      </p:sp>
      <p:sp>
        <p:nvSpPr>
          <p:cNvPr id="7" name="Text Placeholder 6"/>
          <p:cNvSpPr>
            <a:spLocks noGrp="1"/>
          </p:cNvSpPr>
          <p:nvPr>
            <p:ph type="body" sz="quarter" idx="10"/>
          </p:nvPr>
        </p:nvSpPr>
        <p:spPr>
          <a:xfrm>
            <a:off x="246040" y="3354918"/>
            <a:ext cx="5497009" cy="5872163"/>
          </a:xfrm>
        </p:spPr>
        <p:txBody>
          <a:bodyPr>
            <a:normAutofit/>
          </a:bodyPr>
          <a:lstStyle>
            <a:lvl1pPr>
              <a:lnSpc>
                <a:spcPct val="89000"/>
              </a:lnSpc>
              <a:defRPr sz="2100"/>
            </a:lvl1pPr>
            <a:lvl2pPr>
              <a:lnSpc>
                <a:spcPct val="89000"/>
              </a:lnSpc>
              <a:spcBef>
                <a:spcPts val="1830"/>
              </a:spcBef>
              <a:defRPr sz="2100"/>
            </a:lvl2pPr>
            <a:lvl3pPr>
              <a:defRPr sz="1650"/>
            </a:lvl3pPr>
            <a:lvl4pPr>
              <a:defRPr sz="1650"/>
            </a:lvl4pPr>
            <a:lvl5pPr>
              <a:defRPr sz="1650"/>
            </a:lvl5pPr>
          </a:lstStyle>
          <a:p>
            <a:pPr lvl="0"/>
            <a:r>
              <a:rPr lang="en-US"/>
              <a:t>Click to edit Master text styles</a:t>
            </a:r>
          </a:p>
          <a:p>
            <a:pPr lvl="1"/>
            <a:r>
              <a:rPr lang="en-US"/>
              <a:t>Second level</a:t>
            </a:r>
          </a:p>
        </p:txBody>
      </p:sp>
      <p:sp>
        <p:nvSpPr>
          <p:cNvPr id="9" name="Text Placeholder 6"/>
          <p:cNvSpPr>
            <a:spLocks noGrp="1"/>
          </p:cNvSpPr>
          <p:nvPr>
            <p:ph type="body" sz="quarter" idx="11"/>
          </p:nvPr>
        </p:nvSpPr>
        <p:spPr>
          <a:xfrm>
            <a:off x="11411493" y="3354918"/>
            <a:ext cx="5503359" cy="5872163"/>
          </a:xfrm>
        </p:spPr>
        <p:txBody>
          <a:bodyPr>
            <a:normAutofit/>
          </a:bodyPr>
          <a:lstStyle>
            <a:lvl1pPr>
              <a:lnSpc>
                <a:spcPct val="89000"/>
              </a:lnSpc>
              <a:defRPr sz="2100"/>
            </a:lvl1pPr>
            <a:lvl2pPr>
              <a:lnSpc>
                <a:spcPct val="89000"/>
              </a:lnSpc>
              <a:spcBef>
                <a:spcPts val="1830"/>
              </a:spcBef>
              <a:defRPr sz="2100"/>
            </a:lvl2pPr>
            <a:lvl3pPr>
              <a:defRPr sz="1650"/>
            </a:lvl3pPr>
            <a:lvl4pPr>
              <a:defRPr sz="1650"/>
            </a:lvl4pPr>
            <a:lvl5pPr>
              <a:defRPr sz="1650"/>
            </a:lvl5pPr>
          </a:lstStyle>
          <a:p>
            <a:pPr lvl="0"/>
            <a:r>
              <a:rPr lang="en-US"/>
              <a:t>Click to edit Master text styles</a:t>
            </a:r>
          </a:p>
          <a:p>
            <a:pPr lvl="1"/>
            <a:r>
              <a:rPr lang="en-US"/>
              <a:t>Second level</a:t>
            </a:r>
          </a:p>
        </p:txBody>
      </p:sp>
      <p:sp>
        <p:nvSpPr>
          <p:cNvPr id="6" name="Text Placeholder 6"/>
          <p:cNvSpPr>
            <a:spLocks noGrp="1"/>
          </p:cNvSpPr>
          <p:nvPr>
            <p:ph type="body" sz="quarter" idx="12"/>
          </p:nvPr>
        </p:nvSpPr>
        <p:spPr>
          <a:xfrm>
            <a:off x="5825591" y="3354918"/>
            <a:ext cx="5503359" cy="5872163"/>
          </a:xfrm>
        </p:spPr>
        <p:txBody>
          <a:bodyPr>
            <a:normAutofit/>
          </a:bodyPr>
          <a:lstStyle>
            <a:lvl1pPr>
              <a:lnSpc>
                <a:spcPct val="89000"/>
              </a:lnSpc>
              <a:defRPr sz="2100"/>
            </a:lvl1pPr>
            <a:lvl2pPr>
              <a:lnSpc>
                <a:spcPct val="89000"/>
              </a:lnSpc>
              <a:spcBef>
                <a:spcPts val="1830"/>
              </a:spcBef>
              <a:defRPr sz="2100"/>
            </a:lvl2pPr>
            <a:lvl3pPr>
              <a:defRPr sz="1650"/>
            </a:lvl3pPr>
            <a:lvl4pPr>
              <a:defRPr sz="1650"/>
            </a:lvl4pPr>
            <a:lvl5pPr>
              <a:defRPr sz="16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0478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p:cNvSpPr>
            <a:spLocks noGrp="1"/>
          </p:cNvSpPr>
          <p:nvPr>
            <p:ph type="title"/>
          </p:nvPr>
        </p:nvSpPr>
        <p:spPr>
          <a:xfrm>
            <a:off x="246518" y="1683369"/>
            <a:ext cx="15610523" cy="1626129"/>
          </a:xfrm>
        </p:spPr>
        <p:txBody>
          <a:bodyPr anchor="b"/>
          <a:lstStyle>
            <a:lvl1pPr algn="l">
              <a:defRPr/>
            </a:lvl1pPr>
          </a:lstStyle>
          <a:p>
            <a:r>
              <a:rPr lang="en-US"/>
              <a:t>Click to edit Master title style</a:t>
            </a:r>
            <a:endParaRPr lang="en-US" dirty="0"/>
          </a:p>
        </p:txBody>
      </p:sp>
      <p:sp>
        <p:nvSpPr>
          <p:cNvPr id="7" name="Text Placeholder 6"/>
          <p:cNvSpPr>
            <a:spLocks noGrp="1"/>
          </p:cNvSpPr>
          <p:nvPr>
            <p:ph type="body" sz="quarter" idx="10"/>
          </p:nvPr>
        </p:nvSpPr>
        <p:spPr>
          <a:xfrm>
            <a:off x="246041" y="3354918"/>
            <a:ext cx="4104899" cy="5872163"/>
          </a:xfrm>
        </p:spPr>
        <p:txBody>
          <a:bodyPr>
            <a:normAutofit/>
          </a:bodyPr>
          <a:lstStyle>
            <a:lvl1pPr>
              <a:lnSpc>
                <a:spcPct val="89000"/>
              </a:lnSpc>
              <a:defRPr sz="2100"/>
            </a:lvl1pPr>
            <a:lvl2pPr>
              <a:defRPr sz="1650"/>
            </a:lvl2pPr>
            <a:lvl3pPr>
              <a:defRPr sz="1650"/>
            </a:lvl3pPr>
            <a:lvl4pPr>
              <a:defRPr sz="1650"/>
            </a:lvl4pPr>
            <a:lvl5pPr>
              <a:defRPr sz="1650"/>
            </a:lvl5pPr>
          </a:lstStyle>
          <a:p>
            <a:pPr lvl="0"/>
            <a:r>
              <a:rPr lang="en-US"/>
              <a:t>Click to edit Master text styles</a:t>
            </a:r>
          </a:p>
          <a:p>
            <a:pPr lvl="1"/>
            <a:r>
              <a:rPr lang="en-US"/>
              <a:t>Second level</a:t>
            </a:r>
          </a:p>
        </p:txBody>
      </p:sp>
      <p:sp>
        <p:nvSpPr>
          <p:cNvPr id="9" name="Text Placeholder 6"/>
          <p:cNvSpPr>
            <a:spLocks noGrp="1"/>
          </p:cNvSpPr>
          <p:nvPr>
            <p:ph type="body" sz="quarter" idx="11"/>
          </p:nvPr>
        </p:nvSpPr>
        <p:spPr>
          <a:xfrm>
            <a:off x="12803602" y="3354918"/>
            <a:ext cx="4111250" cy="5872163"/>
          </a:xfrm>
        </p:spPr>
        <p:txBody>
          <a:bodyPr>
            <a:normAutofit/>
          </a:bodyPr>
          <a:lstStyle>
            <a:lvl1pPr>
              <a:lnSpc>
                <a:spcPct val="89000"/>
              </a:lnSpc>
              <a:defRPr sz="2100"/>
            </a:lvl1pPr>
            <a:lvl2pPr>
              <a:defRPr sz="1650"/>
            </a:lvl2pPr>
            <a:lvl3pPr>
              <a:defRPr sz="1650"/>
            </a:lvl3pPr>
            <a:lvl4pPr>
              <a:defRPr sz="1650"/>
            </a:lvl4pPr>
            <a:lvl5pPr>
              <a:defRPr sz="1650"/>
            </a:lvl5pPr>
          </a:lstStyle>
          <a:p>
            <a:pPr lvl="0"/>
            <a:r>
              <a:rPr lang="en-US"/>
              <a:t>Click to edit Master text styles</a:t>
            </a:r>
          </a:p>
          <a:p>
            <a:pPr lvl="1"/>
            <a:r>
              <a:rPr lang="en-US"/>
              <a:t>Second level</a:t>
            </a:r>
          </a:p>
        </p:txBody>
      </p:sp>
      <p:sp>
        <p:nvSpPr>
          <p:cNvPr id="6" name="Text Placeholder 6"/>
          <p:cNvSpPr>
            <a:spLocks noGrp="1"/>
          </p:cNvSpPr>
          <p:nvPr>
            <p:ph type="body" sz="quarter" idx="12"/>
          </p:nvPr>
        </p:nvSpPr>
        <p:spPr>
          <a:xfrm>
            <a:off x="4430810" y="3354918"/>
            <a:ext cx="4101803" cy="5872163"/>
          </a:xfrm>
        </p:spPr>
        <p:txBody>
          <a:bodyPr>
            <a:normAutofit/>
          </a:bodyPr>
          <a:lstStyle>
            <a:lvl1pPr>
              <a:lnSpc>
                <a:spcPct val="89000"/>
              </a:lnSpc>
              <a:defRPr sz="2100"/>
            </a:lvl1pPr>
            <a:lvl2pPr>
              <a:defRPr sz="1650"/>
            </a:lvl2pPr>
            <a:lvl3pPr>
              <a:defRPr sz="1650"/>
            </a:lvl3pPr>
            <a:lvl4pPr>
              <a:defRPr sz="1650"/>
            </a:lvl4pPr>
            <a:lvl5pPr>
              <a:defRPr sz="1650"/>
            </a:lvl5pPr>
          </a:lstStyle>
          <a:p>
            <a:pPr lvl="0"/>
            <a:r>
              <a:rPr lang="en-US"/>
              <a:t>Click to edit Master text styles</a:t>
            </a:r>
          </a:p>
          <a:p>
            <a:pPr lvl="1"/>
            <a:r>
              <a:rPr lang="en-US"/>
              <a:t>Second level</a:t>
            </a:r>
          </a:p>
        </p:txBody>
      </p:sp>
      <p:sp>
        <p:nvSpPr>
          <p:cNvPr id="10" name="Text Placeholder 6"/>
          <p:cNvSpPr>
            <a:spLocks noGrp="1"/>
          </p:cNvSpPr>
          <p:nvPr>
            <p:ph type="body" sz="quarter" idx="13"/>
          </p:nvPr>
        </p:nvSpPr>
        <p:spPr>
          <a:xfrm>
            <a:off x="8612482" y="3354918"/>
            <a:ext cx="4111250" cy="5872163"/>
          </a:xfrm>
        </p:spPr>
        <p:txBody>
          <a:bodyPr>
            <a:normAutofit/>
          </a:bodyPr>
          <a:lstStyle>
            <a:lvl1pPr>
              <a:lnSpc>
                <a:spcPct val="89000"/>
              </a:lnSpc>
              <a:defRPr sz="2100"/>
            </a:lvl1pPr>
            <a:lvl2pPr>
              <a:defRPr sz="1650"/>
            </a:lvl2pPr>
            <a:lvl3pPr>
              <a:defRPr sz="1650"/>
            </a:lvl3pPr>
            <a:lvl4pPr>
              <a:defRPr sz="1650"/>
            </a:lvl4pPr>
            <a:lvl5pPr>
              <a:defRPr sz="16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7701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F812-8161-DE42-8B55-5D7C6561F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EE838-79D0-2348-BD56-223F0DF8C9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D20B6-A92D-8D47-AA0A-C96C443B31A7}"/>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5" name="Footer Placeholder 4">
            <a:extLst>
              <a:ext uri="{FF2B5EF4-FFF2-40B4-BE49-F238E27FC236}">
                <a16:creationId xmlns:a16="http://schemas.microsoft.com/office/drawing/2014/main" id="{B96CE36E-7804-E946-992E-04C02FA11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1FAE8-C6E6-704B-91E9-51B032D65B05}"/>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321043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7EE0-3708-FD4C-8FBB-C064F400F1D5}"/>
              </a:ext>
            </a:extLst>
          </p:cNvPr>
          <p:cNvSpPr>
            <a:spLocks noGrp="1"/>
          </p:cNvSpPr>
          <p:nvPr>
            <p:ph type="title"/>
          </p:nvPr>
        </p:nvSpPr>
        <p:spPr>
          <a:xfrm>
            <a:off x="1183437" y="2432419"/>
            <a:ext cx="14960084" cy="4058547"/>
          </a:xfrm>
        </p:spPr>
        <p:txBody>
          <a:bodyPr anchor="b"/>
          <a:lstStyle>
            <a:lvl1pPr>
              <a:defRPr sz="8536"/>
            </a:lvl1pPr>
          </a:lstStyle>
          <a:p>
            <a:r>
              <a:rPr lang="en-US"/>
              <a:t>Click to edit Master title style</a:t>
            </a:r>
          </a:p>
        </p:txBody>
      </p:sp>
      <p:sp>
        <p:nvSpPr>
          <p:cNvPr id="3" name="Text Placeholder 2">
            <a:extLst>
              <a:ext uri="{FF2B5EF4-FFF2-40B4-BE49-F238E27FC236}">
                <a16:creationId xmlns:a16="http://schemas.microsoft.com/office/drawing/2014/main" id="{F1DE6D5D-1649-2444-95BE-3FBE7C923F2E}"/>
              </a:ext>
            </a:extLst>
          </p:cNvPr>
          <p:cNvSpPr>
            <a:spLocks noGrp="1"/>
          </p:cNvSpPr>
          <p:nvPr>
            <p:ph type="body" idx="1"/>
          </p:nvPr>
        </p:nvSpPr>
        <p:spPr>
          <a:xfrm>
            <a:off x="1183437" y="6529362"/>
            <a:ext cx="14960084" cy="2134294"/>
          </a:xfrm>
        </p:spPr>
        <p:txBody>
          <a:bodyPr/>
          <a:lstStyle>
            <a:lvl1pPr marL="0" indent="0">
              <a:buNone/>
              <a:defRPr sz="3414">
                <a:solidFill>
                  <a:schemeClr val="tx1">
                    <a:tint val="75000"/>
                  </a:schemeClr>
                </a:solidFill>
              </a:defRPr>
            </a:lvl1pPr>
            <a:lvl2pPr marL="650458" indent="0">
              <a:buNone/>
              <a:defRPr sz="2845">
                <a:solidFill>
                  <a:schemeClr val="tx1">
                    <a:tint val="75000"/>
                  </a:schemeClr>
                </a:solidFill>
              </a:defRPr>
            </a:lvl2pPr>
            <a:lvl3pPr marL="1300917" indent="0">
              <a:buNone/>
              <a:defRPr sz="2561">
                <a:solidFill>
                  <a:schemeClr val="tx1">
                    <a:tint val="75000"/>
                  </a:schemeClr>
                </a:solidFill>
              </a:defRPr>
            </a:lvl3pPr>
            <a:lvl4pPr marL="1951375" indent="0">
              <a:buNone/>
              <a:defRPr sz="2276">
                <a:solidFill>
                  <a:schemeClr val="tx1">
                    <a:tint val="75000"/>
                  </a:schemeClr>
                </a:solidFill>
              </a:defRPr>
            </a:lvl4pPr>
            <a:lvl5pPr marL="2601834" indent="0">
              <a:buNone/>
              <a:defRPr sz="2276">
                <a:solidFill>
                  <a:schemeClr val="tx1">
                    <a:tint val="75000"/>
                  </a:schemeClr>
                </a:solidFill>
              </a:defRPr>
            </a:lvl5pPr>
            <a:lvl6pPr marL="3252292" indent="0">
              <a:buNone/>
              <a:defRPr sz="2276">
                <a:solidFill>
                  <a:schemeClr val="tx1">
                    <a:tint val="75000"/>
                  </a:schemeClr>
                </a:solidFill>
              </a:defRPr>
            </a:lvl6pPr>
            <a:lvl7pPr marL="3902751" indent="0">
              <a:buNone/>
              <a:defRPr sz="2276">
                <a:solidFill>
                  <a:schemeClr val="tx1">
                    <a:tint val="75000"/>
                  </a:schemeClr>
                </a:solidFill>
              </a:defRPr>
            </a:lvl7pPr>
            <a:lvl8pPr marL="4553209" indent="0">
              <a:buNone/>
              <a:defRPr sz="2276">
                <a:solidFill>
                  <a:schemeClr val="tx1">
                    <a:tint val="75000"/>
                  </a:schemeClr>
                </a:solidFill>
              </a:defRPr>
            </a:lvl8pPr>
            <a:lvl9pPr marL="5203668" indent="0">
              <a:buNone/>
              <a:defRPr sz="227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475B1-1200-CB4E-BA50-7961854A646B}"/>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5" name="Footer Placeholder 4">
            <a:extLst>
              <a:ext uri="{FF2B5EF4-FFF2-40B4-BE49-F238E27FC236}">
                <a16:creationId xmlns:a16="http://schemas.microsoft.com/office/drawing/2014/main" id="{2F55AE57-1225-1243-A66A-94A8633D7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5C1FA-3243-8843-8D03-B7DB2BF5FD99}"/>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172447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CDC9-AA1E-A349-B93E-FEDACF1F3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4F0FA-7F68-F945-9D48-76DC591B97CC}"/>
              </a:ext>
            </a:extLst>
          </p:cNvPr>
          <p:cNvSpPr>
            <a:spLocks noGrp="1"/>
          </p:cNvSpPr>
          <p:nvPr>
            <p:ph sz="half" idx="1"/>
          </p:nvPr>
        </p:nvSpPr>
        <p:spPr>
          <a:xfrm>
            <a:off x="1192470" y="2597290"/>
            <a:ext cx="7371636" cy="6190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83B717-068A-504F-87FA-1F393928F5CC}"/>
              </a:ext>
            </a:extLst>
          </p:cNvPr>
          <p:cNvSpPr>
            <a:spLocks noGrp="1"/>
          </p:cNvSpPr>
          <p:nvPr>
            <p:ph sz="half" idx="2"/>
          </p:nvPr>
        </p:nvSpPr>
        <p:spPr>
          <a:xfrm>
            <a:off x="8780919" y="2597290"/>
            <a:ext cx="7371636" cy="6190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992A1A-FEB4-D444-9861-9381764CA1B9}"/>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6" name="Footer Placeholder 5">
            <a:extLst>
              <a:ext uri="{FF2B5EF4-FFF2-40B4-BE49-F238E27FC236}">
                <a16:creationId xmlns:a16="http://schemas.microsoft.com/office/drawing/2014/main" id="{E5191BBB-FE1F-284F-825F-7F5E9EFCCC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F6067-F061-3C40-88F0-8C5B11E57FF7}"/>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23868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C630-25DE-2547-AC7C-FD20423F78F7}"/>
              </a:ext>
            </a:extLst>
          </p:cNvPr>
          <p:cNvSpPr>
            <a:spLocks noGrp="1"/>
          </p:cNvSpPr>
          <p:nvPr>
            <p:ph type="title"/>
          </p:nvPr>
        </p:nvSpPr>
        <p:spPr>
          <a:xfrm>
            <a:off x="1194730" y="519459"/>
            <a:ext cx="14960084" cy="18858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49843-5F20-6847-B132-F825B040ADD7}"/>
              </a:ext>
            </a:extLst>
          </p:cNvPr>
          <p:cNvSpPr>
            <a:spLocks noGrp="1"/>
          </p:cNvSpPr>
          <p:nvPr>
            <p:ph type="body" idx="1"/>
          </p:nvPr>
        </p:nvSpPr>
        <p:spPr>
          <a:xfrm>
            <a:off x="1194730" y="2391766"/>
            <a:ext cx="7337758" cy="1172167"/>
          </a:xfrm>
        </p:spPr>
        <p:txBody>
          <a:bodyPr anchor="b"/>
          <a:lstStyle>
            <a:lvl1pPr marL="0" indent="0">
              <a:buNone/>
              <a:defRPr sz="3414" b="1"/>
            </a:lvl1pPr>
            <a:lvl2pPr marL="650458" indent="0">
              <a:buNone/>
              <a:defRPr sz="2845" b="1"/>
            </a:lvl2pPr>
            <a:lvl3pPr marL="1300917" indent="0">
              <a:buNone/>
              <a:defRPr sz="2561" b="1"/>
            </a:lvl3pPr>
            <a:lvl4pPr marL="1951375" indent="0">
              <a:buNone/>
              <a:defRPr sz="2276" b="1"/>
            </a:lvl4pPr>
            <a:lvl5pPr marL="2601834" indent="0">
              <a:buNone/>
              <a:defRPr sz="2276" b="1"/>
            </a:lvl5pPr>
            <a:lvl6pPr marL="3252292" indent="0">
              <a:buNone/>
              <a:defRPr sz="2276" b="1"/>
            </a:lvl6pPr>
            <a:lvl7pPr marL="3902751" indent="0">
              <a:buNone/>
              <a:defRPr sz="2276" b="1"/>
            </a:lvl7pPr>
            <a:lvl8pPr marL="4553209" indent="0">
              <a:buNone/>
              <a:defRPr sz="2276" b="1"/>
            </a:lvl8pPr>
            <a:lvl9pPr marL="5203668" indent="0">
              <a:buNone/>
              <a:defRPr sz="2276" b="1"/>
            </a:lvl9pPr>
          </a:lstStyle>
          <a:p>
            <a:pPr lvl="0"/>
            <a:r>
              <a:rPr lang="en-US"/>
              <a:t>Edit Master text styles</a:t>
            </a:r>
          </a:p>
        </p:txBody>
      </p:sp>
      <p:sp>
        <p:nvSpPr>
          <p:cNvPr id="4" name="Content Placeholder 3">
            <a:extLst>
              <a:ext uri="{FF2B5EF4-FFF2-40B4-BE49-F238E27FC236}">
                <a16:creationId xmlns:a16="http://schemas.microsoft.com/office/drawing/2014/main" id="{C756125B-C5D3-A448-B269-B696188C2606}"/>
              </a:ext>
            </a:extLst>
          </p:cNvPr>
          <p:cNvSpPr>
            <a:spLocks noGrp="1"/>
          </p:cNvSpPr>
          <p:nvPr>
            <p:ph sz="half" idx="2"/>
          </p:nvPr>
        </p:nvSpPr>
        <p:spPr>
          <a:xfrm>
            <a:off x="1194730" y="3563933"/>
            <a:ext cx="7337758" cy="5242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812E6-5F31-FB4E-8BD4-9B3BA0D636DE}"/>
              </a:ext>
            </a:extLst>
          </p:cNvPr>
          <p:cNvSpPr>
            <a:spLocks noGrp="1"/>
          </p:cNvSpPr>
          <p:nvPr>
            <p:ph type="body" sz="quarter" idx="3"/>
          </p:nvPr>
        </p:nvSpPr>
        <p:spPr>
          <a:xfrm>
            <a:off x="8780919" y="2391766"/>
            <a:ext cx="7373895" cy="1172167"/>
          </a:xfrm>
        </p:spPr>
        <p:txBody>
          <a:bodyPr anchor="b"/>
          <a:lstStyle>
            <a:lvl1pPr marL="0" indent="0">
              <a:buNone/>
              <a:defRPr sz="3414" b="1"/>
            </a:lvl1pPr>
            <a:lvl2pPr marL="650458" indent="0">
              <a:buNone/>
              <a:defRPr sz="2845" b="1"/>
            </a:lvl2pPr>
            <a:lvl3pPr marL="1300917" indent="0">
              <a:buNone/>
              <a:defRPr sz="2561" b="1"/>
            </a:lvl3pPr>
            <a:lvl4pPr marL="1951375" indent="0">
              <a:buNone/>
              <a:defRPr sz="2276" b="1"/>
            </a:lvl4pPr>
            <a:lvl5pPr marL="2601834" indent="0">
              <a:buNone/>
              <a:defRPr sz="2276" b="1"/>
            </a:lvl5pPr>
            <a:lvl6pPr marL="3252292" indent="0">
              <a:buNone/>
              <a:defRPr sz="2276" b="1"/>
            </a:lvl6pPr>
            <a:lvl7pPr marL="3902751" indent="0">
              <a:buNone/>
              <a:defRPr sz="2276" b="1"/>
            </a:lvl7pPr>
            <a:lvl8pPr marL="4553209" indent="0">
              <a:buNone/>
              <a:defRPr sz="2276" b="1"/>
            </a:lvl8pPr>
            <a:lvl9pPr marL="5203668" indent="0">
              <a:buNone/>
              <a:defRPr sz="2276" b="1"/>
            </a:lvl9pPr>
          </a:lstStyle>
          <a:p>
            <a:pPr lvl="0"/>
            <a:r>
              <a:rPr lang="en-US"/>
              <a:t>Edit Master text styles</a:t>
            </a:r>
          </a:p>
        </p:txBody>
      </p:sp>
      <p:sp>
        <p:nvSpPr>
          <p:cNvPr id="6" name="Content Placeholder 5">
            <a:extLst>
              <a:ext uri="{FF2B5EF4-FFF2-40B4-BE49-F238E27FC236}">
                <a16:creationId xmlns:a16="http://schemas.microsoft.com/office/drawing/2014/main" id="{B91E9AB4-BD20-BA46-B92D-59A397CBF618}"/>
              </a:ext>
            </a:extLst>
          </p:cNvPr>
          <p:cNvSpPr>
            <a:spLocks noGrp="1"/>
          </p:cNvSpPr>
          <p:nvPr>
            <p:ph sz="quarter" idx="4"/>
          </p:nvPr>
        </p:nvSpPr>
        <p:spPr>
          <a:xfrm>
            <a:off x="8780919" y="3563933"/>
            <a:ext cx="7373895" cy="5242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D23922-3AD9-B24D-B052-E2E042B7AF7C}"/>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8" name="Footer Placeholder 7">
            <a:extLst>
              <a:ext uri="{FF2B5EF4-FFF2-40B4-BE49-F238E27FC236}">
                <a16:creationId xmlns:a16="http://schemas.microsoft.com/office/drawing/2014/main" id="{A1468393-2DE1-A04A-871B-E156815507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3381B-88F0-2D47-B715-93875820C787}"/>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304463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35B1-9880-2845-8AC1-25657099A7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461326-3763-CE41-B98F-A63C3D7E0E14}"/>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4" name="Footer Placeholder 3">
            <a:extLst>
              <a:ext uri="{FF2B5EF4-FFF2-40B4-BE49-F238E27FC236}">
                <a16:creationId xmlns:a16="http://schemas.microsoft.com/office/drawing/2014/main" id="{A0E5A844-B60C-3E41-AC16-A92F893406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8789DB-D75F-F64D-8E2C-28A9EBCB8625}"/>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156576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85E80A-CF58-1946-90F5-02661C2B44DB}"/>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3" name="Footer Placeholder 2">
            <a:extLst>
              <a:ext uri="{FF2B5EF4-FFF2-40B4-BE49-F238E27FC236}">
                <a16:creationId xmlns:a16="http://schemas.microsoft.com/office/drawing/2014/main" id="{B5A5E6E9-1D2B-874D-AD30-5C0C8154F4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85A61-59B7-A043-BC83-905DE3FCA586}"/>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132383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452E-9F69-9844-8E1F-C856D5F4033A}"/>
              </a:ext>
            </a:extLst>
          </p:cNvPr>
          <p:cNvSpPr>
            <a:spLocks noGrp="1"/>
          </p:cNvSpPr>
          <p:nvPr>
            <p:ph type="title"/>
          </p:nvPr>
        </p:nvSpPr>
        <p:spPr>
          <a:xfrm>
            <a:off x="1194730" y="650452"/>
            <a:ext cx="5594222" cy="2276581"/>
          </a:xfrm>
        </p:spPr>
        <p:txBody>
          <a:bodyPr anchor="b"/>
          <a:lstStyle>
            <a:lvl1pPr>
              <a:defRPr sz="4553"/>
            </a:lvl1pPr>
          </a:lstStyle>
          <a:p>
            <a:r>
              <a:rPr lang="en-US"/>
              <a:t>Click to edit Master title style</a:t>
            </a:r>
          </a:p>
        </p:txBody>
      </p:sp>
      <p:sp>
        <p:nvSpPr>
          <p:cNvPr id="3" name="Content Placeholder 2">
            <a:extLst>
              <a:ext uri="{FF2B5EF4-FFF2-40B4-BE49-F238E27FC236}">
                <a16:creationId xmlns:a16="http://schemas.microsoft.com/office/drawing/2014/main" id="{223AA734-FB2E-9F4E-8AF6-A76F03D86E49}"/>
              </a:ext>
            </a:extLst>
          </p:cNvPr>
          <p:cNvSpPr>
            <a:spLocks noGrp="1"/>
          </p:cNvSpPr>
          <p:nvPr>
            <p:ph idx="1"/>
          </p:nvPr>
        </p:nvSpPr>
        <p:spPr>
          <a:xfrm>
            <a:off x="7373895" y="1404796"/>
            <a:ext cx="8780919" cy="6933634"/>
          </a:xfrm>
        </p:spPr>
        <p:txBody>
          <a:bodyPr/>
          <a:lstStyle>
            <a:lvl1pPr>
              <a:defRPr sz="4553"/>
            </a:lvl1pPr>
            <a:lvl2pPr>
              <a:defRPr sz="3984"/>
            </a:lvl2pPr>
            <a:lvl3pPr>
              <a:defRPr sz="3414"/>
            </a:lvl3pPr>
            <a:lvl4pPr>
              <a:defRPr sz="2845"/>
            </a:lvl4pPr>
            <a:lvl5pPr>
              <a:defRPr sz="2845"/>
            </a:lvl5pPr>
            <a:lvl6pPr>
              <a:defRPr sz="2845"/>
            </a:lvl6pPr>
            <a:lvl7pPr>
              <a:defRPr sz="2845"/>
            </a:lvl7pPr>
            <a:lvl8pPr>
              <a:defRPr sz="2845"/>
            </a:lvl8pPr>
            <a:lvl9pPr>
              <a:defRPr sz="284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58407F-8F23-9945-A51B-B99B8877890D}"/>
              </a:ext>
            </a:extLst>
          </p:cNvPr>
          <p:cNvSpPr>
            <a:spLocks noGrp="1"/>
          </p:cNvSpPr>
          <p:nvPr>
            <p:ph type="body" sz="half" idx="2"/>
          </p:nvPr>
        </p:nvSpPr>
        <p:spPr>
          <a:xfrm>
            <a:off x="1194730" y="2927032"/>
            <a:ext cx="5594222" cy="5422690"/>
          </a:xfrm>
        </p:spPr>
        <p:txBody>
          <a:bodyPr/>
          <a:lstStyle>
            <a:lvl1pPr marL="0" indent="0">
              <a:buNone/>
              <a:defRPr sz="2276"/>
            </a:lvl1pPr>
            <a:lvl2pPr marL="650458" indent="0">
              <a:buNone/>
              <a:defRPr sz="1992"/>
            </a:lvl2pPr>
            <a:lvl3pPr marL="1300917" indent="0">
              <a:buNone/>
              <a:defRPr sz="1707"/>
            </a:lvl3pPr>
            <a:lvl4pPr marL="1951375" indent="0">
              <a:buNone/>
              <a:defRPr sz="1423"/>
            </a:lvl4pPr>
            <a:lvl5pPr marL="2601834" indent="0">
              <a:buNone/>
              <a:defRPr sz="1423"/>
            </a:lvl5pPr>
            <a:lvl6pPr marL="3252292" indent="0">
              <a:buNone/>
              <a:defRPr sz="1423"/>
            </a:lvl6pPr>
            <a:lvl7pPr marL="3902751" indent="0">
              <a:buNone/>
              <a:defRPr sz="1423"/>
            </a:lvl7pPr>
            <a:lvl8pPr marL="4553209" indent="0">
              <a:buNone/>
              <a:defRPr sz="1423"/>
            </a:lvl8pPr>
            <a:lvl9pPr marL="5203668" indent="0">
              <a:buNone/>
              <a:defRPr sz="1423"/>
            </a:lvl9pPr>
          </a:lstStyle>
          <a:p>
            <a:pPr lvl="0"/>
            <a:r>
              <a:rPr lang="en-US"/>
              <a:t>Edit Master text styles</a:t>
            </a:r>
          </a:p>
        </p:txBody>
      </p:sp>
      <p:sp>
        <p:nvSpPr>
          <p:cNvPr id="5" name="Date Placeholder 4">
            <a:extLst>
              <a:ext uri="{FF2B5EF4-FFF2-40B4-BE49-F238E27FC236}">
                <a16:creationId xmlns:a16="http://schemas.microsoft.com/office/drawing/2014/main" id="{D651B2CF-A6AC-AC45-820A-B266224925A4}"/>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6" name="Footer Placeholder 5">
            <a:extLst>
              <a:ext uri="{FF2B5EF4-FFF2-40B4-BE49-F238E27FC236}">
                <a16:creationId xmlns:a16="http://schemas.microsoft.com/office/drawing/2014/main" id="{C6637288-E852-864C-ABEE-F882DB075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89044-1947-E143-BD1B-D1CEF4DEECEA}"/>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334508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6EE0-8B1D-4644-967F-A262FC330CD5}"/>
              </a:ext>
            </a:extLst>
          </p:cNvPr>
          <p:cNvSpPr>
            <a:spLocks noGrp="1"/>
          </p:cNvSpPr>
          <p:nvPr>
            <p:ph type="title"/>
          </p:nvPr>
        </p:nvSpPr>
        <p:spPr>
          <a:xfrm>
            <a:off x="1194730" y="650452"/>
            <a:ext cx="5594222" cy="2276581"/>
          </a:xfrm>
        </p:spPr>
        <p:txBody>
          <a:bodyPr anchor="b"/>
          <a:lstStyle>
            <a:lvl1pPr>
              <a:defRPr sz="4553"/>
            </a:lvl1pPr>
          </a:lstStyle>
          <a:p>
            <a:r>
              <a:rPr lang="en-US"/>
              <a:t>Click to edit Master title style</a:t>
            </a:r>
          </a:p>
        </p:txBody>
      </p:sp>
      <p:sp>
        <p:nvSpPr>
          <p:cNvPr id="3" name="Picture Placeholder 2">
            <a:extLst>
              <a:ext uri="{FF2B5EF4-FFF2-40B4-BE49-F238E27FC236}">
                <a16:creationId xmlns:a16="http://schemas.microsoft.com/office/drawing/2014/main" id="{DF0FB097-FF59-A64E-8711-0C6B80090731}"/>
              </a:ext>
            </a:extLst>
          </p:cNvPr>
          <p:cNvSpPr>
            <a:spLocks noGrp="1"/>
          </p:cNvSpPr>
          <p:nvPr>
            <p:ph type="pic" idx="1"/>
          </p:nvPr>
        </p:nvSpPr>
        <p:spPr>
          <a:xfrm>
            <a:off x="7373895" y="1404796"/>
            <a:ext cx="8780919" cy="6933634"/>
          </a:xfrm>
        </p:spPr>
        <p:txBody>
          <a:bodyPr/>
          <a:lstStyle>
            <a:lvl1pPr marL="0" indent="0">
              <a:buNone/>
              <a:defRPr sz="4553"/>
            </a:lvl1pPr>
            <a:lvl2pPr marL="650458" indent="0">
              <a:buNone/>
              <a:defRPr sz="3984"/>
            </a:lvl2pPr>
            <a:lvl3pPr marL="1300917" indent="0">
              <a:buNone/>
              <a:defRPr sz="3414"/>
            </a:lvl3pPr>
            <a:lvl4pPr marL="1951375" indent="0">
              <a:buNone/>
              <a:defRPr sz="2845"/>
            </a:lvl4pPr>
            <a:lvl5pPr marL="2601834" indent="0">
              <a:buNone/>
              <a:defRPr sz="2845"/>
            </a:lvl5pPr>
            <a:lvl6pPr marL="3252292" indent="0">
              <a:buNone/>
              <a:defRPr sz="2845"/>
            </a:lvl6pPr>
            <a:lvl7pPr marL="3902751" indent="0">
              <a:buNone/>
              <a:defRPr sz="2845"/>
            </a:lvl7pPr>
            <a:lvl8pPr marL="4553209" indent="0">
              <a:buNone/>
              <a:defRPr sz="2845"/>
            </a:lvl8pPr>
            <a:lvl9pPr marL="5203668" indent="0">
              <a:buNone/>
              <a:defRPr sz="2845"/>
            </a:lvl9pPr>
          </a:lstStyle>
          <a:p>
            <a:endParaRPr lang="en-US"/>
          </a:p>
        </p:txBody>
      </p:sp>
      <p:sp>
        <p:nvSpPr>
          <p:cNvPr id="4" name="Text Placeholder 3">
            <a:extLst>
              <a:ext uri="{FF2B5EF4-FFF2-40B4-BE49-F238E27FC236}">
                <a16:creationId xmlns:a16="http://schemas.microsoft.com/office/drawing/2014/main" id="{C37554DE-8FE9-8542-9E9E-7FDCBCBBB39D}"/>
              </a:ext>
            </a:extLst>
          </p:cNvPr>
          <p:cNvSpPr>
            <a:spLocks noGrp="1"/>
          </p:cNvSpPr>
          <p:nvPr>
            <p:ph type="body" sz="half" idx="2"/>
          </p:nvPr>
        </p:nvSpPr>
        <p:spPr>
          <a:xfrm>
            <a:off x="1194730" y="2927032"/>
            <a:ext cx="5594222" cy="5422690"/>
          </a:xfrm>
        </p:spPr>
        <p:txBody>
          <a:bodyPr/>
          <a:lstStyle>
            <a:lvl1pPr marL="0" indent="0">
              <a:buNone/>
              <a:defRPr sz="2276"/>
            </a:lvl1pPr>
            <a:lvl2pPr marL="650458" indent="0">
              <a:buNone/>
              <a:defRPr sz="1992"/>
            </a:lvl2pPr>
            <a:lvl3pPr marL="1300917" indent="0">
              <a:buNone/>
              <a:defRPr sz="1707"/>
            </a:lvl3pPr>
            <a:lvl4pPr marL="1951375" indent="0">
              <a:buNone/>
              <a:defRPr sz="1423"/>
            </a:lvl4pPr>
            <a:lvl5pPr marL="2601834" indent="0">
              <a:buNone/>
              <a:defRPr sz="1423"/>
            </a:lvl5pPr>
            <a:lvl6pPr marL="3252292" indent="0">
              <a:buNone/>
              <a:defRPr sz="1423"/>
            </a:lvl6pPr>
            <a:lvl7pPr marL="3902751" indent="0">
              <a:buNone/>
              <a:defRPr sz="1423"/>
            </a:lvl7pPr>
            <a:lvl8pPr marL="4553209" indent="0">
              <a:buNone/>
              <a:defRPr sz="1423"/>
            </a:lvl8pPr>
            <a:lvl9pPr marL="5203668" indent="0">
              <a:buNone/>
              <a:defRPr sz="1423"/>
            </a:lvl9pPr>
          </a:lstStyle>
          <a:p>
            <a:pPr lvl="0"/>
            <a:r>
              <a:rPr lang="en-US"/>
              <a:t>Edit Master text styles</a:t>
            </a:r>
          </a:p>
        </p:txBody>
      </p:sp>
      <p:sp>
        <p:nvSpPr>
          <p:cNvPr id="5" name="Date Placeholder 4">
            <a:extLst>
              <a:ext uri="{FF2B5EF4-FFF2-40B4-BE49-F238E27FC236}">
                <a16:creationId xmlns:a16="http://schemas.microsoft.com/office/drawing/2014/main" id="{73D48307-1D42-F54B-81D8-99DADFDCC72D}"/>
              </a:ext>
            </a:extLst>
          </p:cNvPr>
          <p:cNvSpPr>
            <a:spLocks noGrp="1"/>
          </p:cNvSpPr>
          <p:nvPr>
            <p:ph type="dt" sz="half" idx="10"/>
          </p:nvPr>
        </p:nvSpPr>
        <p:spPr/>
        <p:txBody>
          <a:bodyPr/>
          <a:lstStyle/>
          <a:p>
            <a:fld id="{7874A0C5-8217-4E48-BECB-27A058B4B8EB}" type="datetimeFigureOut">
              <a:rPr lang="en-US" smtClean="0"/>
              <a:t>8/31/2018</a:t>
            </a:fld>
            <a:endParaRPr lang="en-US"/>
          </a:p>
        </p:txBody>
      </p:sp>
      <p:sp>
        <p:nvSpPr>
          <p:cNvPr id="6" name="Footer Placeholder 5">
            <a:extLst>
              <a:ext uri="{FF2B5EF4-FFF2-40B4-BE49-F238E27FC236}">
                <a16:creationId xmlns:a16="http://schemas.microsoft.com/office/drawing/2014/main" id="{30AAE712-63AB-0E45-BF77-A74B496AD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9B49C-81FA-CB4F-AEA9-227949440B0B}"/>
              </a:ext>
            </a:extLst>
          </p:cNvPr>
          <p:cNvSpPr>
            <a:spLocks noGrp="1"/>
          </p:cNvSpPr>
          <p:nvPr>
            <p:ph type="sldNum" sz="quarter" idx="12"/>
          </p:nvPr>
        </p:nvSpPr>
        <p:spPr/>
        <p:txBody>
          <a:bodyPr/>
          <a:lstStyle/>
          <a:p>
            <a:fld id="{7E4643A6-2623-2242-BD8E-E40020DA3B31}" type="slidenum">
              <a:rPr lang="en-US" smtClean="0"/>
              <a:t>‹#›</a:t>
            </a:fld>
            <a:endParaRPr lang="en-US"/>
          </a:p>
        </p:txBody>
      </p:sp>
    </p:spTree>
    <p:extLst>
      <p:ext uri="{BB962C8B-B14F-4D97-AF65-F5344CB8AC3E}">
        <p14:creationId xmlns:p14="http://schemas.microsoft.com/office/powerpoint/2010/main" val="323546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7C9E49-BE17-8D47-81B9-F75EFDFA7489}"/>
              </a:ext>
            </a:extLst>
          </p:cNvPr>
          <p:cNvSpPr>
            <a:spLocks noGrp="1"/>
          </p:cNvSpPr>
          <p:nvPr>
            <p:ph type="title"/>
          </p:nvPr>
        </p:nvSpPr>
        <p:spPr>
          <a:xfrm>
            <a:off x="1192471" y="519459"/>
            <a:ext cx="14960084" cy="18858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6F08ED-B280-C942-B22D-B9A1F28520AB}"/>
              </a:ext>
            </a:extLst>
          </p:cNvPr>
          <p:cNvSpPr>
            <a:spLocks noGrp="1"/>
          </p:cNvSpPr>
          <p:nvPr>
            <p:ph type="body" idx="1"/>
          </p:nvPr>
        </p:nvSpPr>
        <p:spPr>
          <a:xfrm>
            <a:off x="1192471" y="2597290"/>
            <a:ext cx="14960084" cy="61905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E19A7-538F-6041-8097-3AC10AB6E32B}"/>
              </a:ext>
            </a:extLst>
          </p:cNvPr>
          <p:cNvSpPr>
            <a:spLocks noGrp="1"/>
          </p:cNvSpPr>
          <p:nvPr>
            <p:ph type="dt" sz="half" idx="2"/>
          </p:nvPr>
        </p:nvSpPr>
        <p:spPr>
          <a:xfrm>
            <a:off x="1192470" y="9043086"/>
            <a:ext cx="3902631" cy="519458"/>
          </a:xfrm>
          <a:prstGeom prst="rect">
            <a:avLst/>
          </a:prstGeom>
        </p:spPr>
        <p:txBody>
          <a:bodyPr vert="horz" lIns="91440" tIns="45720" rIns="91440" bIns="45720" rtlCol="0" anchor="ctr"/>
          <a:lstStyle>
            <a:lvl1pPr algn="l">
              <a:defRPr sz="1707">
                <a:solidFill>
                  <a:schemeClr val="tx1">
                    <a:tint val="75000"/>
                  </a:schemeClr>
                </a:solidFill>
              </a:defRPr>
            </a:lvl1pPr>
          </a:lstStyle>
          <a:p>
            <a:fld id="{7874A0C5-8217-4E48-BECB-27A058B4B8EB}" type="datetimeFigureOut">
              <a:rPr lang="en-US" smtClean="0"/>
              <a:t>8/31/2018</a:t>
            </a:fld>
            <a:endParaRPr lang="en-US"/>
          </a:p>
        </p:txBody>
      </p:sp>
      <p:sp>
        <p:nvSpPr>
          <p:cNvPr id="5" name="Footer Placeholder 4">
            <a:extLst>
              <a:ext uri="{FF2B5EF4-FFF2-40B4-BE49-F238E27FC236}">
                <a16:creationId xmlns:a16="http://schemas.microsoft.com/office/drawing/2014/main" id="{F46B6AFB-144E-0B40-870C-B334E4E9D41C}"/>
              </a:ext>
            </a:extLst>
          </p:cNvPr>
          <p:cNvSpPr>
            <a:spLocks noGrp="1"/>
          </p:cNvSpPr>
          <p:nvPr>
            <p:ph type="ftr" sz="quarter" idx="3"/>
          </p:nvPr>
        </p:nvSpPr>
        <p:spPr>
          <a:xfrm>
            <a:off x="5745540" y="9043086"/>
            <a:ext cx="5853946" cy="519458"/>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A67D5D-7A2D-6A42-8FF3-2BCB2F6A1442}"/>
              </a:ext>
            </a:extLst>
          </p:cNvPr>
          <p:cNvSpPr>
            <a:spLocks noGrp="1"/>
          </p:cNvSpPr>
          <p:nvPr>
            <p:ph type="sldNum" sz="quarter" idx="4"/>
          </p:nvPr>
        </p:nvSpPr>
        <p:spPr>
          <a:xfrm>
            <a:off x="12249924" y="9043086"/>
            <a:ext cx="3902631" cy="519458"/>
          </a:xfrm>
          <a:prstGeom prst="rect">
            <a:avLst/>
          </a:prstGeom>
        </p:spPr>
        <p:txBody>
          <a:bodyPr vert="horz" lIns="91440" tIns="45720" rIns="91440" bIns="45720" rtlCol="0" anchor="ctr"/>
          <a:lstStyle>
            <a:lvl1pPr algn="r">
              <a:defRPr sz="1707">
                <a:solidFill>
                  <a:schemeClr val="tx1">
                    <a:tint val="75000"/>
                  </a:schemeClr>
                </a:solidFill>
              </a:defRPr>
            </a:lvl1pPr>
          </a:lstStyle>
          <a:p>
            <a:fld id="{7E4643A6-2623-2242-BD8E-E40020DA3B31}" type="slidenum">
              <a:rPr lang="en-US" smtClean="0"/>
              <a:t>‹#›</a:t>
            </a:fld>
            <a:endParaRPr lang="en-US"/>
          </a:p>
        </p:txBody>
      </p:sp>
    </p:spTree>
    <p:extLst>
      <p:ext uri="{BB962C8B-B14F-4D97-AF65-F5344CB8AC3E}">
        <p14:creationId xmlns:p14="http://schemas.microsoft.com/office/powerpoint/2010/main" val="3986776008"/>
      </p:ext>
    </p:extLst>
  </p:cSld>
  <p:clrMap bg1="lt1" tx1="dk1" bg2="lt2" tx2="dk2" accent1="accent1" accent2="accent2" accent3="accent3" accent4="accent4" accent5="accent5" accent6="accent6" hlink="hlink" folHlink="folHlink"/>
  <p:sldLayoutIdLst>
    <p:sldLayoutId id="2147493728" r:id="rId1"/>
    <p:sldLayoutId id="2147493729" r:id="rId2"/>
    <p:sldLayoutId id="2147493730" r:id="rId3"/>
    <p:sldLayoutId id="2147493731" r:id="rId4"/>
    <p:sldLayoutId id="2147493732" r:id="rId5"/>
    <p:sldLayoutId id="2147493733" r:id="rId6"/>
    <p:sldLayoutId id="2147493734" r:id="rId7"/>
    <p:sldLayoutId id="2147493735" r:id="rId8"/>
    <p:sldLayoutId id="2147493736" r:id="rId9"/>
    <p:sldLayoutId id="2147493737" r:id="rId10"/>
    <p:sldLayoutId id="2147493738" r:id="rId11"/>
    <p:sldLayoutId id="2147493726" r:id="rId12"/>
    <p:sldLayoutId id="2147493714" r:id="rId13"/>
    <p:sldLayoutId id="2147493715" r:id="rId14"/>
    <p:sldLayoutId id="2147493716" r:id="rId15"/>
    <p:sldLayoutId id="2147493717" r:id="rId16"/>
  </p:sldLayoutIdLst>
  <p:txStyles>
    <p:titleStyle>
      <a:lvl1pPr algn="l" defTabSz="1300917" rtl="0" eaLnBrk="1" latinLnBrk="0" hangingPunct="1">
        <a:lnSpc>
          <a:spcPct val="90000"/>
        </a:lnSpc>
        <a:spcBef>
          <a:spcPct val="0"/>
        </a:spcBef>
        <a:buNone/>
        <a:defRPr sz="6260" kern="1200">
          <a:solidFill>
            <a:schemeClr val="tx1"/>
          </a:solidFill>
          <a:latin typeface="+mj-lt"/>
          <a:ea typeface="+mj-ea"/>
          <a:cs typeface="+mj-cs"/>
        </a:defRPr>
      </a:lvl1pPr>
    </p:titleStyle>
    <p:bodyStyle>
      <a:lvl1pPr marL="325229" indent="-325229" algn="l" defTabSz="1300917" rtl="0" eaLnBrk="1" latinLnBrk="0" hangingPunct="1">
        <a:lnSpc>
          <a:spcPct val="90000"/>
        </a:lnSpc>
        <a:spcBef>
          <a:spcPts val="1423"/>
        </a:spcBef>
        <a:buFont typeface="Arial" panose="020B0604020202020204" pitchFamily="34" charset="0"/>
        <a:buChar char="•"/>
        <a:defRPr sz="3984" kern="1200">
          <a:solidFill>
            <a:schemeClr val="tx1"/>
          </a:solidFill>
          <a:latin typeface="+mn-lt"/>
          <a:ea typeface="+mn-ea"/>
          <a:cs typeface="+mn-cs"/>
        </a:defRPr>
      </a:lvl1pPr>
      <a:lvl2pPr marL="975688" indent="-325229" algn="l" defTabSz="1300917" rtl="0" eaLnBrk="1" latinLnBrk="0" hangingPunct="1">
        <a:lnSpc>
          <a:spcPct val="90000"/>
        </a:lnSpc>
        <a:spcBef>
          <a:spcPts val="711"/>
        </a:spcBef>
        <a:buFont typeface="Arial" panose="020B0604020202020204" pitchFamily="34" charset="0"/>
        <a:buChar char="•"/>
        <a:defRPr sz="3414" kern="1200">
          <a:solidFill>
            <a:schemeClr val="tx1"/>
          </a:solidFill>
          <a:latin typeface="+mn-lt"/>
          <a:ea typeface="+mn-ea"/>
          <a:cs typeface="+mn-cs"/>
        </a:defRPr>
      </a:lvl2pPr>
      <a:lvl3pPr marL="1626146" indent="-325229" algn="l" defTabSz="1300917" rtl="0" eaLnBrk="1" latinLnBrk="0" hangingPunct="1">
        <a:lnSpc>
          <a:spcPct val="90000"/>
        </a:lnSpc>
        <a:spcBef>
          <a:spcPts val="711"/>
        </a:spcBef>
        <a:buFont typeface="Arial" panose="020B0604020202020204" pitchFamily="34" charset="0"/>
        <a:buChar char="•"/>
        <a:defRPr sz="2845" kern="1200">
          <a:solidFill>
            <a:schemeClr val="tx1"/>
          </a:solidFill>
          <a:latin typeface="+mn-lt"/>
          <a:ea typeface="+mn-ea"/>
          <a:cs typeface="+mn-cs"/>
        </a:defRPr>
      </a:lvl3pPr>
      <a:lvl4pPr marL="2276605" indent="-325229" algn="l" defTabSz="1300917"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4pPr>
      <a:lvl5pPr marL="2927063" indent="-325229" algn="l" defTabSz="1300917"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5pPr>
      <a:lvl6pPr marL="3577521" indent="-325229" algn="l" defTabSz="1300917"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6pPr>
      <a:lvl7pPr marL="4227980" indent="-325229" algn="l" defTabSz="1300917"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7pPr>
      <a:lvl8pPr marL="4878438" indent="-325229" algn="l" defTabSz="1300917"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8pPr>
      <a:lvl9pPr marL="5528897" indent="-325229" algn="l" defTabSz="1300917" rtl="0" eaLnBrk="1" latinLnBrk="0" hangingPunct="1">
        <a:lnSpc>
          <a:spcPct val="90000"/>
        </a:lnSpc>
        <a:spcBef>
          <a:spcPts val="711"/>
        </a:spcBef>
        <a:buFont typeface="Arial" panose="020B0604020202020204" pitchFamily="34" charset="0"/>
        <a:buChar char="•"/>
        <a:defRPr sz="2561" kern="1200">
          <a:solidFill>
            <a:schemeClr val="tx1"/>
          </a:solidFill>
          <a:latin typeface="+mn-lt"/>
          <a:ea typeface="+mn-ea"/>
          <a:cs typeface="+mn-cs"/>
        </a:defRPr>
      </a:lvl9pPr>
    </p:bodyStyle>
    <p:otherStyle>
      <a:defPPr>
        <a:defRPr lang="en-US"/>
      </a:defPPr>
      <a:lvl1pPr marL="0" algn="l" defTabSz="1300917" rtl="0" eaLnBrk="1" latinLnBrk="0" hangingPunct="1">
        <a:defRPr sz="2561" kern="1200">
          <a:solidFill>
            <a:schemeClr val="tx1"/>
          </a:solidFill>
          <a:latin typeface="+mn-lt"/>
          <a:ea typeface="+mn-ea"/>
          <a:cs typeface="+mn-cs"/>
        </a:defRPr>
      </a:lvl1pPr>
      <a:lvl2pPr marL="650458" algn="l" defTabSz="1300917" rtl="0" eaLnBrk="1" latinLnBrk="0" hangingPunct="1">
        <a:defRPr sz="2561" kern="1200">
          <a:solidFill>
            <a:schemeClr val="tx1"/>
          </a:solidFill>
          <a:latin typeface="+mn-lt"/>
          <a:ea typeface="+mn-ea"/>
          <a:cs typeface="+mn-cs"/>
        </a:defRPr>
      </a:lvl2pPr>
      <a:lvl3pPr marL="1300917" algn="l" defTabSz="1300917" rtl="0" eaLnBrk="1" latinLnBrk="0" hangingPunct="1">
        <a:defRPr sz="2561" kern="1200">
          <a:solidFill>
            <a:schemeClr val="tx1"/>
          </a:solidFill>
          <a:latin typeface="+mn-lt"/>
          <a:ea typeface="+mn-ea"/>
          <a:cs typeface="+mn-cs"/>
        </a:defRPr>
      </a:lvl3pPr>
      <a:lvl4pPr marL="1951375" algn="l" defTabSz="1300917" rtl="0" eaLnBrk="1" latinLnBrk="0" hangingPunct="1">
        <a:defRPr sz="2561" kern="1200">
          <a:solidFill>
            <a:schemeClr val="tx1"/>
          </a:solidFill>
          <a:latin typeface="+mn-lt"/>
          <a:ea typeface="+mn-ea"/>
          <a:cs typeface="+mn-cs"/>
        </a:defRPr>
      </a:lvl4pPr>
      <a:lvl5pPr marL="2601834" algn="l" defTabSz="1300917" rtl="0" eaLnBrk="1" latinLnBrk="0" hangingPunct="1">
        <a:defRPr sz="2561" kern="1200">
          <a:solidFill>
            <a:schemeClr val="tx1"/>
          </a:solidFill>
          <a:latin typeface="+mn-lt"/>
          <a:ea typeface="+mn-ea"/>
          <a:cs typeface="+mn-cs"/>
        </a:defRPr>
      </a:lvl5pPr>
      <a:lvl6pPr marL="3252292" algn="l" defTabSz="1300917" rtl="0" eaLnBrk="1" latinLnBrk="0" hangingPunct="1">
        <a:defRPr sz="2561" kern="1200">
          <a:solidFill>
            <a:schemeClr val="tx1"/>
          </a:solidFill>
          <a:latin typeface="+mn-lt"/>
          <a:ea typeface="+mn-ea"/>
          <a:cs typeface="+mn-cs"/>
        </a:defRPr>
      </a:lvl6pPr>
      <a:lvl7pPr marL="3902751" algn="l" defTabSz="1300917" rtl="0" eaLnBrk="1" latinLnBrk="0" hangingPunct="1">
        <a:defRPr sz="2561" kern="1200">
          <a:solidFill>
            <a:schemeClr val="tx1"/>
          </a:solidFill>
          <a:latin typeface="+mn-lt"/>
          <a:ea typeface="+mn-ea"/>
          <a:cs typeface="+mn-cs"/>
        </a:defRPr>
      </a:lvl7pPr>
      <a:lvl8pPr marL="4553209" algn="l" defTabSz="1300917" rtl="0" eaLnBrk="1" latinLnBrk="0" hangingPunct="1">
        <a:defRPr sz="2561" kern="1200">
          <a:solidFill>
            <a:schemeClr val="tx1"/>
          </a:solidFill>
          <a:latin typeface="+mn-lt"/>
          <a:ea typeface="+mn-ea"/>
          <a:cs typeface="+mn-cs"/>
        </a:defRPr>
      </a:lvl8pPr>
      <a:lvl9pPr marL="5203668" algn="l" defTabSz="1300917" rtl="0" eaLnBrk="1" latinLnBrk="0" hangingPunct="1">
        <a:defRPr sz="25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7395" y="3745500"/>
            <a:ext cx="11124247" cy="1503375"/>
          </a:xfrm>
        </p:spPr>
        <p:txBody>
          <a:bodyPr>
            <a:noAutofit/>
          </a:bodyPr>
          <a:lstStyle/>
          <a:p>
            <a:pPr>
              <a:defRPr/>
            </a:pPr>
            <a:r>
              <a:rPr lang="en-US" sz="6000" dirty="0"/>
              <a:t>Understanding Concerns</a:t>
            </a:r>
          </a:p>
        </p:txBody>
      </p:sp>
      <p:sp>
        <p:nvSpPr>
          <p:cNvPr id="4098" name="Subtitle 2"/>
          <p:cNvSpPr>
            <a:spLocks noGrp="1"/>
          </p:cNvSpPr>
          <p:nvPr>
            <p:ph type="subTitle" idx="1"/>
          </p:nvPr>
        </p:nvSpPr>
        <p:spPr>
          <a:xfrm>
            <a:off x="2738919" y="5480165"/>
            <a:ext cx="12141200" cy="1443037"/>
          </a:xfrm>
        </p:spPr>
        <p:txBody>
          <a:bodyPr/>
          <a:lstStyle/>
          <a:p>
            <a:pPr>
              <a:spcBef>
                <a:spcPct val="0"/>
              </a:spcBef>
            </a:pPr>
            <a:r>
              <a:rPr lang="en-US" altLang="x-none" dirty="0">
                <a:latin typeface="Aleo Light" charset="0"/>
                <a:ea typeface="MS PGothic" charset="-128"/>
                <a:cs typeface="Lato" charset="0"/>
              </a:rPr>
              <a:t>Monthly </a:t>
            </a:r>
            <a:r>
              <a:rPr lang="en-US" altLang="x-none" dirty="0" err="1">
                <a:latin typeface="Aleo Light" charset="0"/>
                <a:ea typeface="MS PGothic" charset="-128"/>
                <a:cs typeface="Lato" charset="0"/>
              </a:rPr>
              <a:t>Taleem</a:t>
            </a:r>
            <a:r>
              <a:rPr lang="en-US" altLang="x-none" dirty="0">
                <a:latin typeface="Aleo Light" charset="0"/>
                <a:ea typeface="MS PGothic" charset="-128"/>
                <a:cs typeface="Lato" charset="0"/>
              </a:rPr>
              <a:t> Focus Slides</a:t>
            </a:r>
            <a:br>
              <a:rPr lang="en-US" altLang="x-none" dirty="0">
                <a:latin typeface="Aleo Light" charset="0"/>
                <a:ea typeface="MS PGothic" charset="-128"/>
                <a:cs typeface="Lato" charset="0"/>
              </a:rPr>
            </a:br>
            <a:r>
              <a:rPr lang="en-US" altLang="x-none" dirty="0">
                <a:latin typeface="Aleo Light" charset="0"/>
                <a:ea typeface="MS PGothic" charset="-128"/>
                <a:cs typeface="Lato" charset="0"/>
              </a:rPr>
              <a:t>September 2018</a:t>
            </a:r>
          </a:p>
        </p:txBody>
      </p:sp>
      <p:sp>
        <p:nvSpPr>
          <p:cNvPr id="3" name="Rectangle 2">
            <a:extLst>
              <a:ext uri="{FF2B5EF4-FFF2-40B4-BE49-F238E27FC236}">
                <a16:creationId xmlns:a16="http://schemas.microsoft.com/office/drawing/2014/main" id="{444CB2B8-7205-2948-82DD-C276B2BD6B87}"/>
              </a:ext>
            </a:extLst>
          </p:cNvPr>
          <p:cNvSpPr/>
          <p:nvPr/>
        </p:nvSpPr>
        <p:spPr>
          <a:xfrm>
            <a:off x="899341" y="2822189"/>
            <a:ext cx="15820359" cy="1277273"/>
          </a:xfrm>
          <a:prstGeom prst="rect">
            <a:avLst/>
          </a:prstGeom>
        </p:spPr>
        <p:txBody>
          <a:bodyPr wrap="square">
            <a:spAutoFit/>
          </a:bodyPr>
          <a:lstStyle/>
          <a:p>
            <a:pPr algn="ctr"/>
            <a:r>
              <a:rPr lang="en-US" sz="7700" b="1" dirty="0">
                <a:latin typeface="Maven Pro" panose="02000000000000000000" pitchFamily="2" charset="0"/>
                <a:cs typeface="Noto Kufi Arabic" panose="020B0506030804020204" pitchFamily="34" charset="0"/>
              </a:rPr>
              <a:t>Approaching Atheism (Part 1)</a:t>
            </a:r>
          </a:p>
        </p:txBody>
      </p:sp>
      <p:pic>
        <p:nvPicPr>
          <p:cNvPr id="7" name="Picture 6">
            <a:extLst>
              <a:ext uri="{FF2B5EF4-FFF2-40B4-BE49-F238E27FC236}">
                <a16:creationId xmlns:a16="http://schemas.microsoft.com/office/drawing/2014/main" id="{20D1B262-19D8-6840-8D4E-014DAA3C0EDE}"/>
              </a:ext>
            </a:extLst>
          </p:cNvPr>
          <p:cNvPicPr>
            <a:picLocks noChangeAspect="1"/>
          </p:cNvPicPr>
          <p:nvPr/>
        </p:nvPicPr>
        <p:blipFill>
          <a:blip r:embed="rId2"/>
          <a:stretch>
            <a:fillRect/>
          </a:stretch>
        </p:blipFill>
        <p:spPr>
          <a:xfrm>
            <a:off x="14812962" y="8899486"/>
            <a:ext cx="2349500" cy="762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66775" y="645224"/>
            <a:ext cx="15611475" cy="1417637"/>
          </a:xfrm>
        </p:spPr>
        <p:txBody>
          <a:bodyPr>
            <a:normAutofit/>
          </a:bodyPr>
          <a:lstStyle/>
          <a:p>
            <a:r>
              <a:rPr lang="en-US" altLang="x-none" dirty="0">
                <a:latin typeface="Maven Pro Regular" charset="0"/>
                <a:cs typeface="Maven Pro Regular" charset="0"/>
              </a:rPr>
              <a:t>What is Atheism?</a:t>
            </a:r>
          </a:p>
        </p:txBody>
      </p:sp>
      <p:sp>
        <p:nvSpPr>
          <p:cNvPr id="5122" name="Content Placeholder 2"/>
          <p:cNvSpPr>
            <a:spLocks noGrp="1"/>
          </p:cNvSpPr>
          <p:nvPr>
            <p:ph idx="1"/>
          </p:nvPr>
        </p:nvSpPr>
        <p:spPr>
          <a:xfrm>
            <a:off x="866775" y="2392363"/>
            <a:ext cx="15611475" cy="6438900"/>
          </a:xfrm>
        </p:spPr>
        <p:txBody>
          <a:bodyPr>
            <a:normAutofit/>
          </a:bodyPr>
          <a:lstStyle/>
          <a:p>
            <a:pPr marL="571500" indent="-571500">
              <a:buFontTx/>
              <a:buChar char="•"/>
            </a:pPr>
            <a:r>
              <a:rPr lang="en-US" altLang="x-none" sz="4000" dirty="0">
                <a:latin typeface="Lato Medium" panose="020F0502020204030203" pitchFamily="34" charset="0"/>
                <a:ea typeface="Lato Medium" panose="020F0502020204030203" pitchFamily="34" charset="0"/>
                <a:cs typeface="Lato Medium" panose="020F0502020204030203" pitchFamily="34" charset="0"/>
              </a:rPr>
              <a:t>Atheists firmly believe in no higher power. For our purposes today, we will consider a more general definition that encompasses those who do not adhere to any organized religion. </a:t>
            </a:r>
          </a:p>
          <a:p>
            <a:pPr marL="571500" indent="-571500">
              <a:buFontTx/>
              <a:buChar char="•"/>
            </a:pPr>
            <a:r>
              <a:rPr lang="en-US" altLang="x-none" sz="4000" dirty="0">
                <a:latin typeface="Lato Medium" panose="020F0502020204030203" pitchFamily="34" charset="0"/>
                <a:ea typeface="Lato Medium" panose="020F0502020204030203" pitchFamily="34" charset="0"/>
                <a:cs typeface="Lato Medium" panose="020F0502020204030203" pitchFamily="34" charset="0"/>
              </a:rPr>
              <a:t>35% of Americans are unaffiliated, meaning that they are either atheist, agnostic, or follow no organized religion but consider themselves spiritual</a:t>
            </a:r>
            <a:r>
              <a:rPr lang="en-US" altLang="x-none" sz="4000" baseline="30000" dirty="0">
                <a:latin typeface="Lato Medium" panose="020F0502020204030203" pitchFamily="34" charset="0"/>
                <a:ea typeface="Lato Medium" panose="020F0502020204030203" pitchFamily="34" charset="0"/>
                <a:cs typeface="Lato Medium" panose="020F0502020204030203" pitchFamily="34" charset="0"/>
              </a:rPr>
              <a:t>1</a:t>
            </a:r>
            <a:r>
              <a:rPr lang="en-US" altLang="x-none" sz="4000" dirty="0">
                <a:latin typeface="Lato Medium" panose="020F0502020204030203" pitchFamily="34" charset="0"/>
                <a:ea typeface="Lato Medium" panose="020F0502020204030203" pitchFamily="34" charset="0"/>
                <a:cs typeface="Lato Medium" panose="020F0502020204030203" pitchFamily="34" charset="0"/>
              </a:rPr>
              <a:t>. About 1/3 of this population is under the age of 30</a:t>
            </a:r>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4812962" y="8899486"/>
            <a:ext cx="2349500" cy="762000"/>
          </a:xfrm>
          <a:prstGeom prst="rect">
            <a:avLst/>
          </a:prstGeom>
        </p:spPr>
      </p:pic>
      <p:sp>
        <p:nvSpPr>
          <p:cNvPr id="2" name="TextBox 1">
            <a:extLst>
              <a:ext uri="{FF2B5EF4-FFF2-40B4-BE49-F238E27FC236}">
                <a16:creationId xmlns:a16="http://schemas.microsoft.com/office/drawing/2014/main" id="{963E277C-F713-F443-A208-F2A6EFFB0E3D}"/>
              </a:ext>
            </a:extLst>
          </p:cNvPr>
          <p:cNvSpPr txBox="1"/>
          <p:nvPr/>
        </p:nvSpPr>
        <p:spPr>
          <a:xfrm>
            <a:off x="866775" y="8831263"/>
            <a:ext cx="4621458" cy="307777"/>
          </a:xfrm>
          <a:prstGeom prst="rect">
            <a:avLst/>
          </a:prstGeom>
          <a:noFill/>
        </p:spPr>
        <p:txBody>
          <a:bodyPr wrap="none" rtlCol="0">
            <a:spAutoFit/>
          </a:bodyPr>
          <a:lstStyle/>
          <a:p>
            <a:r>
              <a:rPr lang="en-US" sz="1400" dirty="0"/>
              <a:t>1. Source: https://</a:t>
            </a:r>
            <a:r>
              <a:rPr lang="en-US" sz="1400" dirty="0" err="1"/>
              <a:t>www.youtube.com</a:t>
            </a:r>
            <a:r>
              <a:rPr lang="en-US" sz="1400" dirty="0"/>
              <a:t>/</a:t>
            </a:r>
            <a:r>
              <a:rPr lang="en-US" sz="1400" dirty="0" err="1"/>
              <a:t>watch?v</a:t>
            </a:r>
            <a:r>
              <a:rPr lang="en-US" sz="1400" dirty="0"/>
              <a:t>=HIiPDDlwCm0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66775" y="645224"/>
            <a:ext cx="15611475" cy="1417637"/>
          </a:xfrm>
        </p:spPr>
        <p:txBody>
          <a:bodyPr>
            <a:normAutofit/>
          </a:bodyPr>
          <a:lstStyle/>
          <a:p>
            <a:r>
              <a:rPr lang="en-US" altLang="x-none" dirty="0">
                <a:latin typeface="Maven Pro Regular" charset="0"/>
                <a:cs typeface="Maven Pro Regular" charset="0"/>
              </a:rPr>
              <a:t>Why is Atheism so Popular?</a:t>
            </a:r>
          </a:p>
        </p:txBody>
      </p:sp>
      <p:sp>
        <p:nvSpPr>
          <p:cNvPr id="5122" name="Content Placeholder 2"/>
          <p:cNvSpPr>
            <a:spLocks noGrp="1"/>
          </p:cNvSpPr>
          <p:nvPr>
            <p:ph idx="1"/>
          </p:nvPr>
        </p:nvSpPr>
        <p:spPr>
          <a:xfrm>
            <a:off x="866775" y="2392363"/>
            <a:ext cx="15611475" cy="6438900"/>
          </a:xfrm>
        </p:spPr>
        <p:txBody>
          <a:bodyPr>
            <a:normAutofit/>
          </a:bodyPr>
          <a:lstStyle/>
          <a:p>
            <a:pPr marL="571500" indent="-571500">
              <a:buFontTx/>
              <a:buChar char="•"/>
            </a:pPr>
            <a:r>
              <a:rPr lang="en-US" altLang="x-none" sz="3430" dirty="0">
                <a:latin typeface="Lato Medium" panose="020F0502020204030203" pitchFamily="34" charset="0"/>
                <a:ea typeface="Lato Medium" panose="020F0502020204030203" pitchFamily="34" charset="0"/>
                <a:cs typeface="Lato Medium" panose="020F0502020204030203" pitchFamily="34" charset="0"/>
              </a:rPr>
              <a:t>Some factors that play a role in the decision to become atheist</a:t>
            </a:r>
          </a:p>
          <a:p>
            <a:pPr marL="1221959" lvl="1" indent="-571500">
              <a:buFontTx/>
              <a:buChar char="•"/>
            </a:pPr>
            <a:r>
              <a:rPr lang="en-US" altLang="x-none" sz="3430" dirty="0">
                <a:latin typeface="Lato Medium" panose="020F0502020204030203" pitchFamily="34" charset="0"/>
                <a:ea typeface="Lato Medium" panose="020F0502020204030203" pitchFamily="34" charset="0"/>
                <a:cs typeface="Lato Medium" panose="020F0502020204030203" pitchFamily="34" charset="0"/>
              </a:rPr>
              <a:t>The actions of religious leaders (clergy engaging in misconduct, terrorism)</a:t>
            </a:r>
          </a:p>
          <a:p>
            <a:pPr marL="1221959" lvl="1" indent="-571500">
              <a:buFontTx/>
              <a:buChar char="•"/>
            </a:pPr>
            <a:r>
              <a:rPr lang="en-US" altLang="x-none" sz="3430" dirty="0">
                <a:latin typeface="Lato Medium" panose="020F0502020204030203" pitchFamily="34" charset="0"/>
                <a:ea typeface="Lato Medium" panose="020F0502020204030203" pitchFamily="34" charset="0"/>
                <a:cs typeface="Lato Medium" panose="020F0502020204030203" pitchFamily="34" charset="0"/>
              </a:rPr>
              <a:t>The attitudes of religions towards prevailing societal issues such as homosexuality, drug usage, and abortion.</a:t>
            </a:r>
          </a:p>
          <a:p>
            <a:pPr marL="1221959" lvl="1" indent="-571500">
              <a:buFontTx/>
              <a:buChar char="•"/>
            </a:pPr>
            <a:r>
              <a:rPr lang="en-US" altLang="x-none" sz="3430" dirty="0">
                <a:latin typeface="Lato Medium" panose="020F0502020204030203" pitchFamily="34" charset="0"/>
                <a:ea typeface="Lato Medium" panose="020F0502020204030203" pitchFamily="34" charset="0"/>
                <a:cs typeface="Lato Medium" panose="020F0502020204030203" pitchFamily="34" charset="0"/>
              </a:rPr>
              <a:t> The manners in which families raise their children according to religious principles (some families don’t know how to deal with objections to religion, some are incredibly strict, while others don’t truly practice their religion).</a:t>
            </a:r>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4812962" y="8899486"/>
            <a:ext cx="2349500" cy="762000"/>
          </a:xfrm>
          <a:prstGeom prst="rect">
            <a:avLst/>
          </a:prstGeom>
        </p:spPr>
      </p:pic>
      <p:sp>
        <p:nvSpPr>
          <p:cNvPr id="2" name="TextBox 1">
            <a:extLst>
              <a:ext uri="{FF2B5EF4-FFF2-40B4-BE49-F238E27FC236}">
                <a16:creationId xmlns:a16="http://schemas.microsoft.com/office/drawing/2014/main" id="{963E277C-F713-F443-A208-F2A6EFFB0E3D}"/>
              </a:ext>
            </a:extLst>
          </p:cNvPr>
          <p:cNvSpPr txBox="1"/>
          <p:nvPr/>
        </p:nvSpPr>
        <p:spPr>
          <a:xfrm>
            <a:off x="866775" y="8831263"/>
            <a:ext cx="4621458" cy="307777"/>
          </a:xfrm>
          <a:prstGeom prst="rect">
            <a:avLst/>
          </a:prstGeom>
          <a:noFill/>
        </p:spPr>
        <p:txBody>
          <a:bodyPr wrap="none" rtlCol="0">
            <a:spAutoFit/>
          </a:bodyPr>
          <a:lstStyle/>
          <a:p>
            <a:r>
              <a:rPr lang="en-US" sz="1400" dirty="0"/>
              <a:t>1. Source: https://</a:t>
            </a:r>
            <a:r>
              <a:rPr lang="en-US" sz="1400" dirty="0" err="1"/>
              <a:t>www.youtube.com</a:t>
            </a:r>
            <a:r>
              <a:rPr lang="en-US" sz="1400" dirty="0"/>
              <a:t>/</a:t>
            </a:r>
            <a:r>
              <a:rPr lang="en-US" sz="1400" dirty="0" err="1"/>
              <a:t>watch?v</a:t>
            </a:r>
            <a:r>
              <a:rPr lang="en-US" sz="1400" dirty="0"/>
              <a:t>=HIiPDDlwCm0</a:t>
            </a:r>
          </a:p>
        </p:txBody>
      </p:sp>
    </p:spTree>
    <p:extLst>
      <p:ext uri="{BB962C8B-B14F-4D97-AF65-F5344CB8AC3E}">
        <p14:creationId xmlns:p14="http://schemas.microsoft.com/office/powerpoint/2010/main" val="272184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E1F2-F4BF-5548-AD36-3B34D0C2B83C}"/>
              </a:ext>
            </a:extLst>
          </p:cNvPr>
          <p:cNvSpPr>
            <a:spLocks noGrp="1"/>
          </p:cNvSpPr>
          <p:nvPr>
            <p:ph type="title"/>
          </p:nvPr>
        </p:nvSpPr>
        <p:spPr/>
        <p:txBody>
          <a:bodyPr/>
          <a:lstStyle/>
          <a:p>
            <a:r>
              <a:rPr lang="en-US" dirty="0">
                <a:latin typeface="Maven Pro" panose="02000000000000000000" pitchFamily="2" charset="0"/>
              </a:rPr>
              <a:t>Growth of Atheism since 1950 and Age Breakdown</a:t>
            </a:r>
          </a:p>
        </p:txBody>
      </p:sp>
      <p:sp>
        <p:nvSpPr>
          <p:cNvPr id="3" name="Content Placeholder 2">
            <a:extLst>
              <a:ext uri="{FF2B5EF4-FFF2-40B4-BE49-F238E27FC236}">
                <a16:creationId xmlns:a16="http://schemas.microsoft.com/office/drawing/2014/main" id="{F12DA69A-312C-7F44-9D11-5A0782573053}"/>
              </a:ext>
            </a:extLst>
          </p:cNvPr>
          <p:cNvSpPr>
            <a:spLocks noGrp="1"/>
          </p:cNvSpPr>
          <p:nvPr>
            <p:ph idx="1"/>
          </p:nvPr>
        </p:nvSpPr>
        <p:spPr/>
        <p:txBody>
          <a:bodyPr>
            <a:normAutofit/>
          </a:bodyPr>
          <a:lstStyle/>
          <a:p>
            <a:pPr marL="0" indent="0">
              <a:buNone/>
            </a:pPr>
            <a:r>
              <a:rPr lang="en-US" dirty="0">
                <a:latin typeface="Lato Medium" panose="020F0502020204030203" pitchFamily="34" charset="0"/>
                <a:ea typeface="Lato Medium" panose="020F0502020204030203" pitchFamily="34" charset="0"/>
                <a:cs typeface="Lato Medium" panose="020F0502020204030203" pitchFamily="34" charset="0"/>
              </a:rPr>
              <a:t> </a:t>
            </a:r>
          </a:p>
        </p:txBody>
      </p:sp>
      <p:pic>
        <p:nvPicPr>
          <p:cNvPr id="5" name="Picture 4">
            <a:extLst>
              <a:ext uri="{FF2B5EF4-FFF2-40B4-BE49-F238E27FC236}">
                <a16:creationId xmlns:a16="http://schemas.microsoft.com/office/drawing/2014/main" id="{FB5DDDD4-F472-334E-A56C-948474186C06}"/>
              </a:ext>
            </a:extLst>
          </p:cNvPr>
          <p:cNvPicPr>
            <a:picLocks noChangeAspect="1"/>
          </p:cNvPicPr>
          <p:nvPr/>
        </p:nvPicPr>
        <p:blipFill>
          <a:blip r:embed="rId2"/>
          <a:stretch>
            <a:fillRect/>
          </a:stretch>
        </p:blipFill>
        <p:spPr>
          <a:xfrm>
            <a:off x="14812962" y="8877658"/>
            <a:ext cx="2349500" cy="762000"/>
          </a:xfrm>
          <a:prstGeom prst="rect">
            <a:avLst/>
          </a:prstGeom>
        </p:spPr>
      </p:pic>
      <p:pic>
        <p:nvPicPr>
          <p:cNvPr id="1026" name="Picture 2" descr="Percentage Reporting ">
            <a:extLst>
              <a:ext uri="{FF2B5EF4-FFF2-40B4-BE49-F238E27FC236}">
                <a16:creationId xmlns:a16="http://schemas.microsoft.com/office/drawing/2014/main" id="{1E1C809A-A37F-9F41-BE45-D0D7528C7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471" y="2597290"/>
            <a:ext cx="7877534" cy="5699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centage Reporting No Religious Affiliation, By Age">
            <a:extLst>
              <a:ext uri="{FF2B5EF4-FFF2-40B4-BE49-F238E27FC236}">
                <a16:creationId xmlns:a16="http://schemas.microsoft.com/office/drawing/2014/main" id="{64C44F28-237C-6344-B1E1-A3BB837FC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5965" y="2597290"/>
            <a:ext cx="5141195" cy="5728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18832E9-550E-DF4A-854B-6262D7D51D7D}"/>
              </a:ext>
            </a:extLst>
          </p:cNvPr>
          <p:cNvSpPr/>
          <p:nvPr/>
        </p:nvSpPr>
        <p:spPr>
          <a:xfrm>
            <a:off x="1295710" y="8594914"/>
            <a:ext cx="8670925" cy="292388"/>
          </a:xfrm>
          <a:prstGeom prst="rect">
            <a:avLst/>
          </a:prstGeom>
        </p:spPr>
        <p:txBody>
          <a:bodyPr>
            <a:spAutoFit/>
          </a:bodyPr>
          <a:lstStyle/>
          <a:p>
            <a:r>
              <a:rPr lang="en-US" sz="1300" dirty="0"/>
              <a:t>https://</a:t>
            </a:r>
            <a:r>
              <a:rPr lang="en-US" sz="1300" dirty="0" err="1"/>
              <a:t>www.npr.org</a:t>
            </a:r>
            <a:r>
              <a:rPr lang="en-US" sz="1300" dirty="0"/>
              <a:t>/sections/</a:t>
            </a:r>
            <a:r>
              <a:rPr lang="en-US" sz="1300" dirty="0" err="1"/>
              <a:t>thetwo</a:t>
            </a:r>
            <a:r>
              <a:rPr lang="en-US" sz="1300" dirty="0"/>
              <a:t>-way/2013/01/14/169164840/losing-our-religion-the-growth-of-the-</a:t>
            </a:r>
            <a:r>
              <a:rPr lang="en-US" sz="1300" dirty="0" err="1"/>
              <a:t>nones</a:t>
            </a:r>
            <a:endParaRPr lang="en-US" sz="1300" dirty="0"/>
          </a:p>
        </p:txBody>
      </p:sp>
    </p:spTree>
    <p:extLst>
      <p:ext uri="{BB962C8B-B14F-4D97-AF65-F5344CB8AC3E}">
        <p14:creationId xmlns:p14="http://schemas.microsoft.com/office/powerpoint/2010/main" val="284972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8E17-A3BB-8645-96E8-07C8C1038617}"/>
              </a:ext>
            </a:extLst>
          </p:cNvPr>
          <p:cNvSpPr>
            <a:spLocks noGrp="1"/>
          </p:cNvSpPr>
          <p:nvPr>
            <p:ph type="title"/>
          </p:nvPr>
        </p:nvSpPr>
        <p:spPr/>
        <p:txBody>
          <a:bodyPr/>
          <a:lstStyle/>
          <a:p>
            <a:r>
              <a:rPr lang="en-US" dirty="0">
                <a:latin typeface="Maven Pro" panose="02000000000000000000" pitchFamily="2" charset="0"/>
              </a:rPr>
              <a:t>Interpreting the Data</a:t>
            </a:r>
          </a:p>
        </p:txBody>
      </p:sp>
      <p:pic>
        <p:nvPicPr>
          <p:cNvPr id="4" name="Picture 3">
            <a:extLst>
              <a:ext uri="{FF2B5EF4-FFF2-40B4-BE49-F238E27FC236}">
                <a16:creationId xmlns:a16="http://schemas.microsoft.com/office/drawing/2014/main" id="{7088A4AF-66A9-BF4A-B409-F4CF993F731C}"/>
              </a:ext>
            </a:extLst>
          </p:cNvPr>
          <p:cNvPicPr>
            <a:picLocks noChangeAspect="1"/>
          </p:cNvPicPr>
          <p:nvPr/>
        </p:nvPicPr>
        <p:blipFill>
          <a:blip r:embed="rId2"/>
          <a:stretch>
            <a:fillRect/>
          </a:stretch>
        </p:blipFill>
        <p:spPr>
          <a:xfrm>
            <a:off x="14812962" y="8862910"/>
            <a:ext cx="2349500" cy="762000"/>
          </a:xfrm>
          <a:prstGeom prst="rect">
            <a:avLst/>
          </a:prstGeom>
        </p:spPr>
      </p:pic>
      <p:pic>
        <p:nvPicPr>
          <p:cNvPr id="6" name="Picture 2" descr="Image result for Harvard robert Putnam">
            <a:extLst>
              <a:ext uri="{FF2B5EF4-FFF2-40B4-BE49-F238E27FC236}">
                <a16:creationId xmlns:a16="http://schemas.microsoft.com/office/drawing/2014/main" id="{AC334A1A-D1C7-5A46-81D6-2A52650A2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471" y="2405318"/>
            <a:ext cx="3099310" cy="4367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D8747A-0970-7245-9B60-2113F01C3302}"/>
              </a:ext>
            </a:extLst>
          </p:cNvPr>
          <p:cNvSpPr/>
          <p:nvPr/>
        </p:nvSpPr>
        <p:spPr>
          <a:xfrm>
            <a:off x="4552573" y="2260842"/>
            <a:ext cx="12481813" cy="5847755"/>
          </a:xfrm>
          <a:prstGeom prst="rect">
            <a:avLst/>
          </a:prstGeom>
        </p:spPr>
        <p:txBody>
          <a:bodyPr wrap="square">
            <a:spAutoFit/>
          </a:bodyPr>
          <a:lstStyle/>
          <a:p>
            <a:pPr marL="457200" indent="-457200">
              <a:buFont typeface="Arial" panose="020B0604020202020204" pitchFamily="34" charset="0"/>
              <a:buChar char="•"/>
            </a:pPr>
            <a:r>
              <a:rPr lang="en-US" dirty="0">
                <a:latin typeface="Lato" panose="020F0502020204030203" pitchFamily="34" charset="0"/>
                <a:ea typeface="Lato" panose="020F0502020204030203" pitchFamily="34" charset="0"/>
                <a:cs typeface="Lato" panose="020F0502020204030203" pitchFamily="34" charset="0"/>
              </a:rPr>
              <a:t>Robert Putnam, a political scientist at Harvard University,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says on the trend of younger people becoming unaffiliated with religion, "It begins to jump at around 1990..These were the kids who were coming of age in the America of the culture wars…religion publicly became associated with a particular brand of politics, and so I think the single most important reason for the rise of the unknowns is that combination of the younger people moving to the left on social issues and the most visible religious leaders moving to the right on that same issue." </a:t>
            </a:r>
            <a:br>
              <a:rPr lang="en-US" dirty="0">
                <a:latin typeface="Lato Medium" panose="020F0502020204030203" pitchFamily="34" charset="0"/>
                <a:ea typeface="Lato Medium" panose="020F0502020204030203" pitchFamily="34" charset="0"/>
                <a:cs typeface="Lato Medium" panose="020F0502020204030203" pitchFamily="34" charset="0"/>
              </a:rPr>
            </a:br>
            <a:r>
              <a:rPr lang="en-US" dirty="0">
                <a:latin typeface="Lato Medium" panose="020F0502020204030203" pitchFamily="34" charset="0"/>
                <a:ea typeface="Lato Medium" panose="020F0502020204030203" pitchFamily="34" charset="0"/>
                <a:cs typeface="Lato Medium" panose="020F0502020204030203" pitchFamily="34" charset="0"/>
              </a:rPr>
              <a:t> </a:t>
            </a:r>
          </a:p>
        </p:txBody>
      </p:sp>
      <p:sp>
        <p:nvSpPr>
          <p:cNvPr id="8" name="Rectangle 7">
            <a:extLst>
              <a:ext uri="{FF2B5EF4-FFF2-40B4-BE49-F238E27FC236}">
                <a16:creationId xmlns:a16="http://schemas.microsoft.com/office/drawing/2014/main" id="{2E7A1176-1FE4-4646-9054-2B68C0590FDC}"/>
              </a:ext>
            </a:extLst>
          </p:cNvPr>
          <p:cNvSpPr/>
          <p:nvPr/>
        </p:nvSpPr>
        <p:spPr>
          <a:xfrm>
            <a:off x="1295710" y="8594914"/>
            <a:ext cx="8670925" cy="292388"/>
          </a:xfrm>
          <a:prstGeom prst="rect">
            <a:avLst/>
          </a:prstGeom>
        </p:spPr>
        <p:txBody>
          <a:bodyPr>
            <a:spAutoFit/>
          </a:bodyPr>
          <a:lstStyle/>
          <a:p>
            <a:r>
              <a:rPr lang="en-US" sz="1300" dirty="0"/>
              <a:t>https://</a:t>
            </a:r>
            <a:r>
              <a:rPr lang="en-US" sz="1300" dirty="0" err="1"/>
              <a:t>www.npr.org</a:t>
            </a:r>
            <a:r>
              <a:rPr lang="en-US" sz="1300" dirty="0"/>
              <a:t>/sections/</a:t>
            </a:r>
            <a:r>
              <a:rPr lang="en-US" sz="1300" dirty="0" err="1"/>
              <a:t>thetwo</a:t>
            </a:r>
            <a:r>
              <a:rPr lang="en-US" sz="1300" dirty="0"/>
              <a:t>-way/2013/01/14/169164840/losing-our-religion-the-growth-of-the-</a:t>
            </a:r>
            <a:r>
              <a:rPr lang="en-US" sz="1300" dirty="0" err="1"/>
              <a:t>nones</a:t>
            </a:r>
            <a:endParaRPr lang="en-US" sz="1300" dirty="0"/>
          </a:p>
        </p:txBody>
      </p:sp>
    </p:spTree>
    <p:extLst>
      <p:ext uri="{BB962C8B-B14F-4D97-AF65-F5344CB8AC3E}">
        <p14:creationId xmlns:p14="http://schemas.microsoft.com/office/powerpoint/2010/main" val="231545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55A4-7CF7-244C-8784-8C7FB6FC1144}"/>
              </a:ext>
            </a:extLst>
          </p:cNvPr>
          <p:cNvSpPr>
            <a:spLocks noGrp="1"/>
          </p:cNvSpPr>
          <p:nvPr>
            <p:ph type="title"/>
          </p:nvPr>
        </p:nvSpPr>
        <p:spPr/>
        <p:txBody>
          <a:bodyPr/>
          <a:lstStyle/>
          <a:p>
            <a:r>
              <a:rPr lang="en-US" dirty="0">
                <a:latin typeface="Maven Pro" panose="02000000000000000000" pitchFamily="2" charset="0"/>
              </a:rPr>
              <a:t>What Does This Mean About Our Approach to Atheism?</a:t>
            </a:r>
          </a:p>
        </p:txBody>
      </p:sp>
      <p:sp>
        <p:nvSpPr>
          <p:cNvPr id="3" name="Content Placeholder 2">
            <a:extLst>
              <a:ext uri="{FF2B5EF4-FFF2-40B4-BE49-F238E27FC236}">
                <a16:creationId xmlns:a16="http://schemas.microsoft.com/office/drawing/2014/main" id="{F7786545-2613-0342-8D6E-1B13646F4D5E}"/>
              </a:ext>
            </a:extLst>
          </p:cNvPr>
          <p:cNvSpPr>
            <a:spLocks noGrp="1"/>
          </p:cNvSpPr>
          <p:nvPr>
            <p:ph idx="1"/>
          </p:nvPr>
        </p:nvSpPr>
        <p:spPr/>
        <p:txBody>
          <a:bodyPr>
            <a:normAutofit/>
          </a:bodyPr>
          <a:lstStyle/>
          <a:p>
            <a:r>
              <a:rPr lang="en-US" sz="4000" dirty="0">
                <a:latin typeface="Lato Medium" panose="020F0502020204030203" pitchFamily="34" charset="0"/>
                <a:ea typeface="Lato Medium" panose="020F0502020204030203" pitchFamily="34" charset="0"/>
                <a:cs typeface="Lato Medium" panose="020F0502020204030203" pitchFamily="34" charset="0"/>
              </a:rPr>
              <a:t>Before putting forward logical arguments for the existence of God, it is helpful to understand some of the causes for why people have turned to atheism in the first place. </a:t>
            </a:r>
          </a:p>
          <a:p>
            <a:pPr lvl="1"/>
            <a:r>
              <a:rPr lang="en-US" sz="3430" dirty="0">
                <a:latin typeface="Lato Medium" panose="020F0502020204030203" pitchFamily="34" charset="0"/>
                <a:ea typeface="Lato Medium" panose="020F0502020204030203" pitchFamily="34" charset="0"/>
                <a:cs typeface="Lato Medium" panose="020F0502020204030203" pitchFamily="34" charset="0"/>
              </a:rPr>
              <a:t>Atheism is not always a result of logical inquiry into religion, it can also be the result of an emotional reaction. </a:t>
            </a:r>
          </a:p>
          <a:p>
            <a:r>
              <a:rPr lang="en-US" sz="4000" dirty="0">
                <a:latin typeface="Lato Medium" panose="020F0502020204030203" pitchFamily="34" charset="0"/>
                <a:ea typeface="Lato Medium" panose="020F0502020204030203" pitchFamily="34" charset="0"/>
                <a:cs typeface="Lato Medium" panose="020F0502020204030203" pitchFamily="34" charset="0"/>
              </a:rPr>
              <a:t>One underlying cause in the societal causes for atheism is the problem of evil.</a:t>
            </a:r>
          </a:p>
          <a:p>
            <a:pPr lvl="1"/>
            <a:r>
              <a:rPr lang="en-US" sz="3430" dirty="0">
                <a:latin typeface="Lato Medium" panose="020F0502020204030203" pitchFamily="34" charset="0"/>
                <a:ea typeface="Lato Medium" panose="020F0502020204030203" pitchFamily="34" charset="0"/>
                <a:cs typeface="Lato Medium" panose="020F0502020204030203" pitchFamily="34" charset="0"/>
              </a:rPr>
              <a:t> Why do so many religious people endorse pain? </a:t>
            </a:r>
          </a:p>
          <a:p>
            <a:pPr lvl="1"/>
            <a:r>
              <a:rPr lang="en-US" sz="3430" dirty="0">
                <a:latin typeface="Lato Medium" panose="020F0502020204030203" pitchFamily="34" charset="0"/>
                <a:ea typeface="Lato Medium" panose="020F0502020204030203" pitchFamily="34" charset="0"/>
                <a:cs typeface="Lato Medium" panose="020F0502020204030203" pitchFamily="34" charset="0"/>
              </a:rPr>
              <a:t>Why would a loving God allow suffering to exist in the world?</a:t>
            </a:r>
          </a:p>
          <a:p>
            <a:endParaRPr lang="en-US" sz="40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5" name="Picture 4">
            <a:extLst>
              <a:ext uri="{FF2B5EF4-FFF2-40B4-BE49-F238E27FC236}">
                <a16:creationId xmlns:a16="http://schemas.microsoft.com/office/drawing/2014/main" id="{66C50FED-3462-2141-B776-E0A13BA56C45}"/>
              </a:ext>
            </a:extLst>
          </p:cNvPr>
          <p:cNvPicPr>
            <a:picLocks noChangeAspect="1"/>
          </p:cNvPicPr>
          <p:nvPr/>
        </p:nvPicPr>
        <p:blipFill>
          <a:blip r:embed="rId2"/>
          <a:stretch>
            <a:fillRect/>
          </a:stretch>
        </p:blipFill>
        <p:spPr>
          <a:xfrm>
            <a:off x="14812962" y="8862910"/>
            <a:ext cx="2349500" cy="762000"/>
          </a:xfrm>
          <a:prstGeom prst="rect">
            <a:avLst/>
          </a:prstGeom>
        </p:spPr>
      </p:pic>
    </p:spTree>
    <p:extLst>
      <p:ext uri="{BB962C8B-B14F-4D97-AF65-F5344CB8AC3E}">
        <p14:creationId xmlns:p14="http://schemas.microsoft.com/office/powerpoint/2010/main" val="108657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DE4C-A657-834D-8ECE-CDFF6BE8EDD8}"/>
              </a:ext>
            </a:extLst>
          </p:cNvPr>
          <p:cNvSpPr>
            <a:spLocks noGrp="1"/>
          </p:cNvSpPr>
          <p:nvPr>
            <p:ph type="title"/>
          </p:nvPr>
        </p:nvSpPr>
        <p:spPr/>
        <p:txBody>
          <a:bodyPr/>
          <a:lstStyle/>
          <a:p>
            <a:r>
              <a:rPr lang="en-US" dirty="0">
                <a:latin typeface="Maven Pro" panose="02000000000000000000" pitchFamily="2" charset="0"/>
              </a:rPr>
              <a:t>The Problem of Suffering Solved From An Evolutionary Perspective </a:t>
            </a:r>
            <a:r>
              <a:rPr lang="en-US" sz="3200" dirty="0">
                <a:latin typeface="Maven Pro" panose="02000000000000000000" pitchFamily="2" charset="0"/>
              </a:rPr>
              <a:t>(Video)</a:t>
            </a:r>
            <a:endParaRPr lang="en-US" dirty="0">
              <a:latin typeface="Maven Pro" panose="02000000000000000000" pitchFamily="2" charset="0"/>
            </a:endParaRPr>
          </a:p>
        </p:txBody>
      </p:sp>
      <p:pic>
        <p:nvPicPr>
          <p:cNvPr id="6" name="Why Does God Allow Pain and Suffering Argument from Evolution [ANIMATION]">
            <a:hlinkClick r:id="" action="ppaction://media"/>
            <a:extLst>
              <a:ext uri="{FF2B5EF4-FFF2-40B4-BE49-F238E27FC236}">
                <a16:creationId xmlns:a16="http://schemas.microsoft.com/office/drawing/2014/main" id="{ABA301D0-C240-469A-BC1C-EF99368E09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5475" y="2597150"/>
            <a:ext cx="11015663" cy="6191250"/>
          </a:xfrm>
        </p:spPr>
      </p:pic>
      <p:pic>
        <p:nvPicPr>
          <p:cNvPr id="4" name="Picture 3">
            <a:extLst>
              <a:ext uri="{FF2B5EF4-FFF2-40B4-BE49-F238E27FC236}">
                <a16:creationId xmlns:a16="http://schemas.microsoft.com/office/drawing/2014/main" id="{9016DA49-0AB6-EB44-892A-FE685E4A4CC1}"/>
              </a:ext>
            </a:extLst>
          </p:cNvPr>
          <p:cNvPicPr>
            <a:picLocks noChangeAspect="1"/>
          </p:cNvPicPr>
          <p:nvPr/>
        </p:nvPicPr>
        <p:blipFill>
          <a:blip r:embed="rId5"/>
          <a:stretch>
            <a:fillRect/>
          </a:stretch>
        </p:blipFill>
        <p:spPr>
          <a:xfrm>
            <a:off x="14812962" y="8862910"/>
            <a:ext cx="2349500" cy="762000"/>
          </a:xfrm>
          <a:prstGeom prst="rect">
            <a:avLst/>
          </a:prstGeom>
        </p:spPr>
      </p:pic>
    </p:spTree>
    <p:extLst>
      <p:ext uri="{BB962C8B-B14F-4D97-AF65-F5344CB8AC3E}">
        <p14:creationId xmlns:p14="http://schemas.microsoft.com/office/powerpoint/2010/main" val="27392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7D22-B90E-8A40-810A-5FEE53FD4923}"/>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D1C7EFE4-1842-A04A-8247-085A6238E56C}"/>
              </a:ext>
            </a:extLst>
          </p:cNvPr>
          <p:cNvSpPr>
            <a:spLocks noGrp="1"/>
          </p:cNvSpPr>
          <p:nvPr>
            <p:ph idx="1"/>
          </p:nvPr>
        </p:nvSpPr>
        <p:spPr/>
        <p:txBody>
          <a:bodyPr>
            <a:normAutofit/>
          </a:bodyPr>
          <a:lstStyle/>
          <a:p>
            <a:r>
              <a:rPr lang="en-US" u="sng" dirty="0" err="1">
                <a:latin typeface="Lato Medium" panose="020F0502020204030203" pitchFamily="34" charset="0"/>
                <a:ea typeface="Lato Medium" panose="020F0502020204030203" pitchFamily="34" charset="0"/>
                <a:cs typeface="Lato Medium" panose="020F0502020204030203" pitchFamily="34" charset="0"/>
              </a:rPr>
              <a:t>Barahin</a:t>
            </a:r>
            <a:r>
              <a:rPr lang="en-US" u="sng" dirty="0">
                <a:latin typeface="Lato Medium" panose="020F0502020204030203" pitchFamily="34" charset="0"/>
                <a:ea typeface="Lato Medium" panose="020F0502020204030203" pitchFamily="34" charset="0"/>
                <a:cs typeface="Lato Medium" panose="020F0502020204030203" pitchFamily="34" charset="0"/>
              </a:rPr>
              <a:t>-e-</a:t>
            </a:r>
            <a:r>
              <a:rPr lang="en-US" u="sng" dirty="0" err="1">
                <a:latin typeface="Lato Medium" panose="020F0502020204030203" pitchFamily="34" charset="0"/>
                <a:ea typeface="Lato Medium" panose="020F0502020204030203" pitchFamily="34" charset="0"/>
                <a:cs typeface="Lato Medium" panose="020F0502020204030203" pitchFamily="34" charset="0"/>
              </a:rPr>
              <a:t>Ahmadiyya</a:t>
            </a:r>
            <a:r>
              <a:rPr lang="en-US" dirty="0">
                <a:latin typeface="Lato Medium" panose="020F0502020204030203" pitchFamily="34" charset="0"/>
                <a:ea typeface="Lato Medium" panose="020F0502020204030203" pitchFamily="34" charset="0"/>
                <a:cs typeface="Lato Medium" panose="020F0502020204030203" pitchFamily="34" charset="0"/>
              </a:rPr>
              <a:t> - The Promised </a:t>
            </a:r>
            <a:r>
              <a:rPr lang="en-US" dirty="0" err="1">
                <a:latin typeface="Lato Medium" panose="020F0502020204030203" pitchFamily="34" charset="0"/>
                <a:ea typeface="Lato Medium" panose="020F0502020204030203" pitchFamily="34" charset="0"/>
                <a:cs typeface="Lato Medium" panose="020F0502020204030203" pitchFamily="34" charset="0"/>
              </a:rPr>
              <a:t>Messiah</a:t>
            </a:r>
            <a:r>
              <a:rPr lang="en-US" baseline="30000" dirty="0" err="1">
                <a:latin typeface="Lato Medium" panose="020F0502020204030203" pitchFamily="34" charset="0"/>
                <a:ea typeface="Lato Medium" panose="020F0502020204030203" pitchFamily="34" charset="0"/>
                <a:cs typeface="Lato Medium" panose="020F0502020204030203" pitchFamily="34" charset="0"/>
              </a:rPr>
              <a:t>as</a:t>
            </a:r>
            <a:r>
              <a:rPr lang="en-US" dirty="0">
                <a:latin typeface="Lato Medium" panose="020F0502020204030203" pitchFamily="34" charset="0"/>
                <a:ea typeface="Lato Medium" panose="020F0502020204030203" pitchFamily="34" charset="0"/>
                <a:cs typeface="Lato Medium" panose="020F0502020204030203" pitchFamily="34" charset="0"/>
              </a:rPr>
              <a:t> (Focuses on the functions of reason and revelation and rational proofs for the existence of God from the Holy Quran). </a:t>
            </a:r>
          </a:p>
          <a:p>
            <a:r>
              <a:rPr lang="en-US" u="sng" dirty="0" err="1">
                <a:latin typeface="Lato Medium" panose="020F0502020204030203" pitchFamily="34" charset="0"/>
                <a:ea typeface="Lato Medium" panose="020F0502020204030203" pitchFamily="34" charset="0"/>
                <a:cs typeface="Lato Medium" panose="020F0502020204030203" pitchFamily="34" charset="0"/>
              </a:rPr>
              <a:t>Haqiqatul</a:t>
            </a:r>
            <a:r>
              <a:rPr lang="en-US" u="sng" dirty="0">
                <a:latin typeface="Lato Medium" panose="020F0502020204030203" pitchFamily="34" charset="0"/>
                <a:ea typeface="Lato Medium" panose="020F0502020204030203" pitchFamily="34" charset="0"/>
                <a:cs typeface="Lato Medium" panose="020F0502020204030203" pitchFamily="34" charset="0"/>
              </a:rPr>
              <a:t> </a:t>
            </a:r>
            <a:r>
              <a:rPr lang="en-US" u="sng" dirty="0" err="1">
                <a:latin typeface="Lato Medium" panose="020F0502020204030203" pitchFamily="34" charset="0"/>
                <a:ea typeface="Lato Medium" panose="020F0502020204030203" pitchFamily="34" charset="0"/>
                <a:cs typeface="Lato Medium" panose="020F0502020204030203" pitchFamily="34" charset="0"/>
              </a:rPr>
              <a:t>Wahi</a:t>
            </a:r>
            <a:r>
              <a:rPr lang="en-US" dirty="0">
                <a:latin typeface="Lato Medium" panose="020F0502020204030203" pitchFamily="34" charset="0"/>
                <a:ea typeface="Lato Medium" panose="020F0502020204030203" pitchFamily="34" charset="0"/>
                <a:cs typeface="Lato Medium" panose="020F0502020204030203" pitchFamily="34" charset="0"/>
              </a:rPr>
              <a:t> – The Promised </a:t>
            </a:r>
            <a:r>
              <a:rPr lang="en-US" dirty="0" err="1">
                <a:latin typeface="Lato Medium" panose="020F0502020204030203" pitchFamily="34" charset="0"/>
                <a:ea typeface="Lato Medium" panose="020F0502020204030203" pitchFamily="34" charset="0"/>
                <a:cs typeface="Lato Medium" panose="020F0502020204030203" pitchFamily="34" charset="0"/>
              </a:rPr>
              <a:t>Messiah</a:t>
            </a:r>
            <a:r>
              <a:rPr lang="en-US" baseline="30000" dirty="0" err="1">
                <a:latin typeface="Lato Medium" panose="020F0502020204030203" pitchFamily="34" charset="0"/>
                <a:ea typeface="Lato Medium" panose="020F0502020204030203" pitchFamily="34" charset="0"/>
                <a:cs typeface="Lato Medium" panose="020F0502020204030203" pitchFamily="34" charset="0"/>
              </a:rPr>
              <a:t>as</a:t>
            </a:r>
            <a:r>
              <a:rPr lang="en-US" baseline="30000" dirty="0">
                <a:latin typeface="Lato Medium" panose="020F0502020204030203" pitchFamily="34" charset="0"/>
                <a:ea typeface="Lato Medium" panose="020F0502020204030203" pitchFamily="34" charset="0"/>
                <a:cs typeface="Lato Medium" panose="020F0502020204030203" pitchFamily="34" charset="0"/>
              </a:rPr>
              <a:t> </a:t>
            </a:r>
            <a:r>
              <a:rPr lang="en-US" dirty="0">
                <a:latin typeface="Lato Medium" panose="020F0502020204030203" pitchFamily="34" charset="0"/>
                <a:ea typeface="Lato Medium" panose="020F0502020204030203" pitchFamily="34" charset="0"/>
                <a:cs typeface="Lato Medium" panose="020F0502020204030203" pitchFamily="34" charset="0"/>
              </a:rPr>
              <a:t>(on proving the existence of revelation)</a:t>
            </a:r>
            <a:endParaRPr lang="en-US" u="sng" dirty="0">
              <a:latin typeface="Lato Medium" panose="020F0502020204030203" pitchFamily="34" charset="0"/>
              <a:ea typeface="Lato Medium" panose="020F0502020204030203" pitchFamily="34" charset="0"/>
              <a:cs typeface="Lato Medium" panose="020F0502020204030203" pitchFamily="34" charset="0"/>
            </a:endParaRPr>
          </a:p>
          <a:p>
            <a:r>
              <a:rPr lang="en-US" u="sng" dirty="0">
                <a:latin typeface="Lato Medium" panose="020F0502020204030203" pitchFamily="34" charset="0"/>
                <a:ea typeface="Lato Medium" panose="020F0502020204030203" pitchFamily="34" charset="0"/>
                <a:cs typeface="Lato Medium" panose="020F0502020204030203" pitchFamily="34" charset="0"/>
              </a:rPr>
              <a:t>Our God</a:t>
            </a:r>
            <a:r>
              <a:rPr lang="en-US" dirty="0">
                <a:latin typeface="Lato Medium" panose="020F0502020204030203" pitchFamily="34" charset="0"/>
                <a:ea typeface="Lato Medium" panose="020F0502020204030203" pitchFamily="34" charset="0"/>
                <a:cs typeface="Lato Medium" panose="020F0502020204030203" pitchFamily="34" charset="0"/>
              </a:rPr>
              <a:t> – Hazrat Mirza Bashir </a:t>
            </a:r>
            <a:r>
              <a:rPr lang="en-US" dirty="0" err="1">
                <a:latin typeface="Lato Medium" panose="020F0502020204030203" pitchFamily="34" charset="0"/>
                <a:ea typeface="Lato Medium" panose="020F0502020204030203" pitchFamily="34" charset="0"/>
                <a:cs typeface="Lato Medium" panose="020F0502020204030203" pitchFamily="34" charset="0"/>
              </a:rPr>
              <a:t>Ahmad</a:t>
            </a:r>
            <a:r>
              <a:rPr lang="en-US" baseline="30000" dirty="0" err="1">
                <a:latin typeface="Lato Medium" panose="020F0502020204030203" pitchFamily="34" charset="0"/>
                <a:ea typeface="Lato Medium" panose="020F0502020204030203" pitchFamily="34" charset="0"/>
                <a:cs typeface="Lato Medium" panose="020F0502020204030203" pitchFamily="34" charset="0"/>
              </a:rPr>
              <a:t>ra</a:t>
            </a:r>
            <a:r>
              <a:rPr lang="en-US" baseline="30000" dirty="0">
                <a:latin typeface="Lato Medium" panose="020F0502020204030203" pitchFamily="34" charset="0"/>
                <a:ea typeface="Lato Medium" panose="020F0502020204030203" pitchFamily="34" charset="0"/>
                <a:cs typeface="Lato Medium" panose="020F0502020204030203" pitchFamily="34" charset="0"/>
              </a:rPr>
              <a:t> </a:t>
            </a:r>
            <a:r>
              <a:rPr lang="en-US" dirty="0">
                <a:latin typeface="Lato Medium" panose="020F0502020204030203" pitchFamily="34" charset="0"/>
                <a:ea typeface="Lato Medium" panose="020F0502020204030203" pitchFamily="34" charset="0"/>
                <a:cs typeface="Lato Medium" panose="020F0502020204030203" pitchFamily="34" charset="0"/>
              </a:rPr>
              <a:t>(gives numerous arguments and proofs for the existence of God)</a:t>
            </a:r>
            <a:endParaRPr lang="en-US" u="sng"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5" name="Picture 4">
            <a:extLst>
              <a:ext uri="{FF2B5EF4-FFF2-40B4-BE49-F238E27FC236}">
                <a16:creationId xmlns:a16="http://schemas.microsoft.com/office/drawing/2014/main" id="{64093DF2-FB0A-7E46-985D-FB33F83541F6}"/>
              </a:ext>
            </a:extLst>
          </p:cNvPr>
          <p:cNvPicPr>
            <a:picLocks noChangeAspect="1"/>
          </p:cNvPicPr>
          <p:nvPr/>
        </p:nvPicPr>
        <p:blipFill>
          <a:blip r:embed="rId3"/>
          <a:stretch>
            <a:fillRect/>
          </a:stretch>
        </p:blipFill>
        <p:spPr>
          <a:xfrm>
            <a:off x="14812962" y="8862910"/>
            <a:ext cx="2349500" cy="762000"/>
          </a:xfrm>
          <a:prstGeom prst="rect">
            <a:avLst/>
          </a:prstGeom>
        </p:spPr>
      </p:pic>
    </p:spTree>
    <p:extLst>
      <p:ext uri="{BB962C8B-B14F-4D97-AF65-F5344CB8AC3E}">
        <p14:creationId xmlns:p14="http://schemas.microsoft.com/office/powerpoint/2010/main" val="812018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22443</TotalTime>
  <Words>437</Words>
  <Application>Microsoft Office PowerPoint</Application>
  <PresentationFormat>Custom</PresentationFormat>
  <Paragraphs>31</Paragraphs>
  <Slides>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MS PGothic</vt:lpstr>
      <vt:lpstr>Aleo Light</vt:lpstr>
      <vt:lpstr>Arial</vt:lpstr>
      <vt:lpstr>Calibri</vt:lpstr>
      <vt:lpstr>Calibri Light</vt:lpstr>
      <vt:lpstr>Lato</vt:lpstr>
      <vt:lpstr>Lato Medium</vt:lpstr>
      <vt:lpstr>Maven Pro</vt:lpstr>
      <vt:lpstr>Maven Pro Regular</vt:lpstr>
      <vt:lpstr>Noto Kufi Arabic</vt:lpstr>
      <vt:lpstr>Office Theme</vt:lpstr>
      <vt:lpstr>Understanding Concerns</vt:lpstr>
      <vt:lpstr>What is Atheism?</vt:lpstr>
      <vt:lpstr>Why is Atheism so Popular?</vt:lpstr>
      <vt:lpstr>Growth of Atheism since 1950 and Age Breakdown</vt:lpstr>
      <vt:lpstr>Interpreting the Data</vt:lpstr>
      <vt:lpstr>What Does This Mean About Our Approach to Atheism?</vt:lpstr>
      <vt:lpstr>The Problem of Suffering Solved From An Evolutionary Perspective (Video)</vt:lpstr>
      <vt:lpstr>Further Reading</vt:lpstr>
    </vt:vector>
  </TitlesOfParts>
  <Company>NVIDIA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I`tekāf                      اعتکاف</dc:title>
  <dc:creator>ymirza</dc:creator>
  <cp:lastModifiedBy>user</cp:lastModifiedBy>
  <cp:revision>197</cp:revision>
  <cp:lastPrinted>2018-08-31T22:16:07Z</cp:lastPrinted>
  <dcterms:created xsi:type="dcterms:W3CDTF">2015-06-04T03:06:35Z</dcterms:created>
  <dcterms:modified xsi:type="dcterms:W3CDTF">2018-08-31T22:18:25Z</dcterms:modified>
</cp:coreProperties>
</file>