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65" r:id="rId3"/>
    <p:sldId id="259" r:id="rId4"/>
    <p:sldId id="266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0"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7C197"/>
    <a:srgbClr val="737CBA"/>
    <a:srgbClr val="912E2B"/>
    <a:srgbClr val="8AB1C7"/>
    <a:srgbClr val="3333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67" autoAdjust="0"/>
    <p:restoredTop sz="86398" autoAdjust="0"/>
  </p:normalViewPr>
  <p:slideViewPr>
    <p:cSldViewPr snapToGrid="0" snapToObjects="1">
      <p:cViewPr varScale="1">
        <p:scale>
          <a:sx n="98" d="100"/>
          <a:sy n="98" d="100"/>
        </p:scale>
        <p:origin x="-107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29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53025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79872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689176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52122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85504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54647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64913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92824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959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64209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2302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Tarbiyyat</a:t>
            </a:r>
            <a:r>
              <a:rPr lang="en-US" dirty="0" smtClean="0"/>
              <a:t> </a:t>
            </a:r>
            <a:r>
              <a:rPr lang="en-US" dirty="0" err="1" smtClean="0"/>
              <a:t>Nau</a:t>
            </a:r>
            <a:r>
              <a:rPr lang="en-US" dirty="0" smtClean="0"/>
              <a:t> </a:t>
            </a:r>
            <a:r>
              <a:rPr lang="en-US" dirty="0" err="1" smtClean="0"/>
              <a:t>Mobaeen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fr-FR" sz="2200" dirty="0" smtClean="0"/>
              <a:t>NO NEW</a:t>
            </a:r>
            <a:br>
              <a:rPr lang="fr-FR" sz="2200" dirty="0" smtClean="0"/>
            </a:br>
            <a:r>
              <a:rPr lang="fr-FR" sz="2200" dirty="0" smtClean="0"/>
              <a:t> AHMADI LEFT BEHIND</a:t>
            </a: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Department Plans 2014-15</a:t>
            </a:r>
          </a:p>
        </p:txBody>
      </p:sp>
      <p:pic>
        <p:nvPicPr>
          <p:cNvPr id="5" name="First Slide">
            <a:hlinkClick r:id="" action="ppaction://media"/>
          </p:cNvPr>
          <p:cNvPicPr>
            <a:picLocks noRot="1" noChangeAspect="1"/>
          </p:cNvPicPr>
          <p:nvPr>
            <a:wavAudioFile r:embed="rId1" name="First Slide"/>
          </p:nvPr>
        </p:nvPicPr>
        <p:blipFill>
          <a:blip r:embed="rId3"/>
          <a:stretch>
            <a:fillRect/>
          </a:stretch>
        </p:blipFill>
        <p:spPr>
          <a:xfrm>
            <a:off x="4286248" y="3714752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0344617"/>
      </p:ext>
    </p:extLst>
  </p:cSld>
  <p:clrMapOvr>
    <a:masterClrMapping/>
  </p:clrMapOvr>
  <p:transition spd="slow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  <p:extLst mod="1">
    <p:ext uri="{E180D4A7-C9FB-4DFB-919C-405C955672EB}">
      <p14:showEvtLst xmlns="" xmlns:p14="http://schemas.microsoft.com/office/powerpoint/2010/main">
        <p14:playEvt time="0" objId="8"/>
        <p14:stopEvt time="17311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/>
              <a:t>New </a:t>
            </a:r>
            <a:r>
              <a:rPr lang="fr-FR" sz="4400" dirty="0" err="1" smtClean="0"/>
              <a:t>Converts</a:t>
            </a:r>
            <a:r>
              <a:rPr lang="fr-FR" sz="4400" dirty="0" smtClean="0"/>
              <a:t> : First </a:t>
            </a:r>
            <a:r>
              <a:rPr lang="fr-FR" sz="4400" dirty="0" err="1" smtClean="0"/>
              <a:t>Level</a:t>
            </a:r>
            <a:endParaRPr lang="en-US" sz="4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r>
              <a:rPr lang="fr-FR" b="0" dirty="0" err="1" smtClean="0"/>
              <a:t>Tarbiyyat</a:t>
            </a:r>
            <a:r>
              <a:rPr lang="fr-FR" b="0" dirty="0" smtClean="0"/>
              <a:t> </a:t>
            </a:r>
            <a:r>
              <a:rPr lang="fr-FR" b="0" dirty="0" err="1" smtClean="0"/>
              <a:t>Nau</a:t>
            </a:r>
            <a:r>
              <a:rPr lang="fr-FR" b="0" dirty="0" smtClean="0"/>
              <a:t> </a:t>
            </a:r>
            <a:r>
              <a:rPr lang="fr-FR" b="0" dirty="0" err="1" smtClean="0"/>
              <a:t>Mobaeen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5958" y="1279089"/>
            <a:ext cx="65272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Awwal</a:t>
            </a:r>
            <a:r>
              <a:rPr lang="fr-FR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Bhai</a:t>
            </a:r>
            <a:r>
              <a:rPr lang="fr-FR" sz="2000" b="1" dirty="0" smtClean="0">
                <a:latin typeface="Maven Pro Regular"/>
                <a:ea typeface="+mj-ea"/>
                <a:cs typeface="Maven Pro Regular"/>
              </a:rPr>
              <a:t> : 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-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Surah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Fatiha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(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Huzoor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Directive)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-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Salat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in native tongue and the graduate to Arabic 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-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Chanda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and alms giving understood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and Auxiliaries functions and chain of command. 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- Understand their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bai’at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and that signing is just the beginning of the journey.</a:t>
            </a:r>
            <a:endParaRPr lang="fr-FR" sz="2000" b="1" dirty="0" smtClean="0">
              <a:latin typeface="Maven Pro Regular"/>
              <a:ea typeface="+mj-ea"/>
              <a:cs typeface="Maven Pro Regular"/>
            </a:endParaRPr>
          </a:p>
        </p:txBody>
      </p:sp>
      <p:pic>
        <p:nvPicPr>
          <p:cNvPr id="7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3"/>
          <a:stretch>
            <a:fillRect/>
          </a:stretch>
        </p:blipFill>
        <p:spPr>
          <a:xfrm>
            <a:off x="661481" y="4141411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6009546"/>
      </p:ext>
    </p:extLst>
  </p:cSld>
  <p:clrMapOvr>
    <a:masterClrMapping/>
  </p:clrMapOvr>
  <p:transition spd="slow" advTm="3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  <p:extLst mod="1">
    <p:ext uri="{E180D4A7-C9FB-4DFB-919C-405C955672EB}">
      <p14:showEvtLst xmlns=""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New </a:t>
            </a:r>
            <a:r>
              <a:rPr lang="fr-FR" sz="3600" dirty="0" err="1" smtClean="0"/>
              <a:t>Converts</a:t>
            </a:r>
            <a:r>
              <a:rPr lang="fr-FR" sz="3600" dirty="0" smtClean="0"/>
              <a:t> : Second </a:t>
            </a:r>
            <a:r>
              <a:rPr lang="fr-FR" sz="3600" dirty="0" err="1" smtClean="0"/>
              <a:t>Level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694429" y="1205348"/>
            <a:ext cx="858356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Doem</a:t>
            </a:r>
            <a:r>
              <a:rPr lang="fr-FR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Bhai</a:t>
            </a:r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  Daily Prayers on time. 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Jummah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Prayer regularly. 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 Listens to and puts into practice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Huzoors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Khutba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.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 Understands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organization and is reading books from    the Promised Messiah (AS)</a:t>
            </a:r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endParaRPr lang="en-US" sz="2800" dirty="0"/>
          </a:p>
        </p:txBody>
      </p:sp>
      <p:pic>
        <p:nvPicPr>
          <p:cNvPr id="5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3"/>
          <a:stretch>
            <a:fillRect/>
          </a:stretch>
        </p:blipFill>
        <p:spPr>
          <a:xfrm>
            <a:off x="542029" y="4190781"/>
            <a:ext cx="304800" cy="304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4774168"/>
            <a:ext cx="2427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Tarbiyyat</a:t>
            </a:r>
            <a:r>
              <a:rPr lang="fr-FR" dirty="0" smtClean="0"/>
              <a:t> </a:t>
            </a:r>
            <a:r>
              <a:rPr lang="fr-FR" dirty="0" err="1" smtClean="0"/>
              <a:t>Nau</a:t>
            </a:r>
            <a:r>
              <a:rPr lang="fr-FR" dirty="0" smtClean="0"/>
              <a:t> </a:t>
            </a:r>
            <a:r>
              <a:rPr lang="fr-FR" dirty="0" err="1" smtClean="0"/>
              <a:t>Mobaeen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981448382"/>
      </p:ext>
    </p:extLst>
  </p:cSld>
  <p:clrMapOvr>
    <a:masterClrMapping/>
  </p:clrMapOvr>
  <p:transition spd="slow" advTm="3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fr-FR" sz="4000" dirty="0" smtClean="0"/>
              <a:t>New </a:t>
            </a:r>
            <a:r>
              <a:rPr lang="fr-FR" sz="4000" dirty="0" err="1" smtClean="0"/>
              <a:t>Converts</a:t>
            </a:r>
            <a:r>
              <a:rPr lang="fr-FR" sz="4000" dirty="0" smtClean="0"/>
              <a:t> : </a:t>
            </a:r>
            <a:r>
              <a:rPr lang="fr-FR" sz="4000" dirty="0" err="1" smtClean="0"/>
              <a:t>Third</a:t>
            </a:r>
            <a:r>
              <a:rPr lang="fr-FR" sz="4000" dirty="0" smtClean="0"/>
              <a:t> </a:t>
            </a:r>
            <a:r>
              <a:rPr lang="fr-FR" sz="4000" dirty="0" err="1" smtClean="0"/>
              <a:t>Level</a:t>
            </a:r>
            <a:endParaRPr lang="en-US" sz="4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r>
              <a:rPr lang="fr-FR" b="0" dirty="0" err="1" smtClean="0"/>
              <a:t>Tarbiyyat</a:t>
            </a:r>
            <a:r>
              <a:rPr lang="fr-FR" b="0" dirty="0" smtClean="0"/>
              <a:t> </a:t>
            </a:r>
            <a:r>
              <a:rPr lang="fr-FR" b="0" dirty="0" err="1" smtClean="0"/>
              <a:t>Nau</a:t>
            </a:r>
            <a:r>
              <a:rPr lang="fr-FR" b="0" dirty="0" smtClean="0"/>
              <a:t> </a:t>
            </a:r>
            <a:r>
              <a:rPr lang="fr-FR" b="0" dirty="0" err="1" smtClean="0"/>
              <a:t>Mobaeen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0859" y="1417587"/>
            <a:ext cx="6682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Soem</a:t>
            </a:r>
            <a:r>
              <a:rPr lang="fr-FR" sz="20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000" b="1" dirty="0" err="1" smtClean="0">
                <a:latin typeface="Maven Pro Regular"/>
                <a:ea typeface="+mj-ea"/>
                <a:cs typeface="Maven Pro Regular"/>
              </a:rPr>
              <a:t>Bhai</a:t>
            </a:r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Incorporating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Tahajjud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into daily prayers and praying in congregation on a daily basis. 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Reading Holy Quran in Arabic. </a:t>
            </a:r>
          </a:p>
          <a:p>
            <a:pPr lvl="1"/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- Has developed a thirst for knowledge and is ready to train the next new converts to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Ahmadiyyat</a:t>
            </a:r>
            <a:endParaRPr lang="fr-FR" sz="2000" b="1" dirty="0" smtClean="0">
              <a:latin typeface="Maven Pro Regular"/>
              <a:ea typeface="+mj-ea"/>
              <a:cs typeface="Maven Pro Regular"/>
            </a:endParaRPr>
          </a:p>
        </p:txBody>
      </p:sp>
      <p:pic>
        <p:nvPicPr>
          <p:cNvPr id="7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3"/>
          <a:stretch>
            <a:fillRect/>
          </a:stretch>
        </p:blipFill>
        <p:spPr>
          <a:xfrm>
            <a:off x="736059" y="4231532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0793604"/>
      </p:ext>
    </p:extLst>
  </p:cSld>
  <p:clrMapOvr>
    <a:masterClrMapping/>
  </p:clrMapOvr>
  <p:transition spd="slow" advTm="3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/>
              <a:t>Crucial </a:t>
            </a:r>
            <a:r>
              <a:rPr lang="fr-FR" sz="4400" dirty="0" err="1" smtClean="0"/>
              <a:t>Role</a:t>
            </a:r>
            <a:r>
              <a:rPr lang="fr-FR" sz="4400" dirty="0" smtClean="0"/>
              <a:t> of </a:t>
            </a:r>
            <a:r>
              <a:rPr lang="fr-FR" sz="4400" dirty="0" err="1" smtClean="0"/>
              <a:t>Qaids</a:t>
            </a:r>
            <a:endParaRPr lang="en-US" sz="4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r>
              <a:rPr lang="fr-FR" b="0" dirty="0" err="1" smtClean="0"/>
              <a:t>Tarbiyyat</a:t>
            </a:r>
            <a:r>
              <a:rPr lang="fr-FR" b="0" dirty="0" smtClean="0"/>
              <a:t> </a:t>
            </a:r>
            <a:r>
              <a:rPr lang="fr-FR" b="0" dirty="0" err="1" smtClean="0"/>
              <a:t>Nau</a:t>
            </a:r>
            <a:r>
              <a:rPr lang="fr-FR" b="0" dirty="0" smtClean="0"/>
              <a:t> </a:t>
            </a:r>
            <a:r>
              <a:rPr lang="fr-FR" b="0" dirty="0" err="1" smtClean="0"/>
              <a:t>Mobaeen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5131" y="1089498"/>
            <a:ext cx="69276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Tx/>
              <a:buChar char="-"/>
            </a:pPr>
            <a:r>
              <a:rPr lang="fr-FR" b="1" dirty="0" smtClean="0">
                <a:latin typeface="Maven Pro Regular"/>
                <a:ea typeface="+mj-ea"/>
                <a:cs typeface="Maven Pro Regular"/>
              </a:rPr>
              <a:t>The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ultimate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goal of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tabligh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is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spread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the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beautiful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teachings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of Islam and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Ahmadiyyat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and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having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done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that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we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need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take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care of the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.</a:t>
            </a:r>
          </a:p>
          <a:p>
            <a:pPr lvl="1">
              <a:buFontTx/>
              <a:buChar char="-"/>
            </a:pPr>
            <a:endParaRPr lang="fr-FR" b="1" dirty="0" smtClean="0">
              <a:latin typeface="Maven Pro Regular"/>
              <a:ea typeface="+mj-ea"/>
              <a:cs typeface="Maven Pro Regular"/>
            </a:endParaRPr>
          </a:p>
          <a:p>
            <a:pPr lvl="1">
              <a:buFontTx/>
              <a:buChar char="-"/>
            </a:pP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Keep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active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list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of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engaged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and guide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them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among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these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levels</a:t>
            </a:r>
            <a:endParaRPr lang="fr-FR" b="1" dirty="0" smtClean="0">
              <a:latin typeface="Maven Pro Regular"/>
              <a:ea typeface="+mj-ea"/>
              <a:cs typeface="Maven Pro Regular"/>
            </a:endParaRPr>
          </a:p>
          <a:p>
            <a:pPr lvl="1">
              <a:buFontTx/>
              <a:buChar char="-"/>
            </a:pPr>
            <a:endParaRPr lang="fr-FR" b="1" dirty="0" smtClean="0">
              <a:latin typeface="Maven Pro Regular"/>
              <a:ea typeface="+mj-ea"/>
              <a:cs typeface="Maven Pro Regular"/>
            </a:endParaRPr>
          </a:p>
          <a:p>
            <a:pPr lvl="1">
              <a:buFontTx/>
              <a:buChar char="-"/>
            </a:pP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Make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sure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they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feel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welcome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and part of the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fold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. No Urdu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around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non-Urdu speakers and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develop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a one on one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relationship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. </a:t>
            </a:r>
          </a:p>
          <a:p>
            <a:pPr lvl="1">
              <a:buFontTx/>
              <a:buChar char="-"/>
            </a:pPr>
            <a:endParaRPr lang="fr-FR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r>
              <a:rPr lang="fr-FR" b="1" dirty="0" smtClean="0">
                <a:latin typeface="Maven Pro Regular"/>
                <a:ea typeface="+mj-ea"/>
                <a:cs typeface="Maven Pro Regular"/>
              </a:rPr>
              <a:t>- New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need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be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nurtured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with</a:t>
            </a:r>
            <a:r>
              <a:rPr lang="fr-FR" b="1" dirty="0" smtClean="0">
                <a:latin typeface="Maven Pro Regular"/>
                <a:ea typeface="+mj-ea"/>
                <a:cs typeface="Maven Pro Regular"/>
              </a:rPr>
              <a:t> Love and </a:t>
            </a:r>
            <a:r>
              <a:rPr lang="fr-FR" b="1" dirty="0" err="1" smtClean="0">
                <a:latin typeface="Maven Pro Regular"/>
                <a:ea typeface="+mj-ea"/>
                <a:cs typeface="Maven Pro Regular"/>
              </a:rPr>
              <a:t>caring</a:t>
            </a:r>
            <a:endParaRPr lang="fr-FR" b="1" dirty="0" smtClean="0">
              <a:latin typeface="Maven Pro Regular"/>
              <a:ea typeface="+mj-ea"/>
              <a:cs typeface="Maven Pro Regular"/>
            </a:endParaRPr>
          </a:p>
        </p:txBody>
      </p:sp>
      <p:pic>
        <p:nvPicPr>
          <p:cNvPr id="10" name="Son enregistré">
            <a:hlinkClick r:id="" action="ppaction://media"/>
          </p:cNvPr>
          <p:cNvPicPr>
            <a:picLocks noRot="1" noChangeAspect="1"/>
          </p:cNvPicPr>
          <p:nvPr>
            <a:wavAudioFile r:embed="rId1" name="Son enregistré"/>
          </p:nvPr>
        </p:nvPicPr>
        <p:blipFill>
          <a:blip r:embed="rId3"/>
          <a:stretch>
            <a:fillRect/>
          </a:stretch>
        </p:blipFill>
        <p:spPr>
          <a:xfrm>
            <a:off x="475131" y="420101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6009546"/>
      </p:ext>
    </p:extLst>
  </p:cSld>
  <p:clrMapOvr>
    <a:masterClrMapping/>
  </p:clrMapOvr>
  <p:transition spd="slow" advTm="3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  <p:extLst mod="1">
    <p:ext uri="{E180D4A7-C9FB-4DFB-919C-405C955672EB}">
      <p14:showEvtLst xmlns=""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167</Words>
  <Application>Microsoft Office PowerPoint</Application>
  <PresentationFormat>Affichage à l'écran (16:9)</PresentationFormat>
  <Paragraphs>35</Paragraphs>
  <Slides>5</Slides>
  <Notes>0</Notes>
  <HiddenSlides>0</HiddenSlides>
  <MMClips>5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Basic_MKA_Template_Dark</vt:lpstr>
      <vt:lpstr>Tarbiyyat Nau Mobaeen NO NEW  AHMADI LEFT BEHIND </vt:lpstr>
      <vt:lpstr>New Converts : First Level</vt:lpstr>
      <vt:lpstr>  New Converts : Second Level</vt:lpstr>
      <vt:lpstr>New Converts : Third Level</vt:lpstr>
      <vt:lpstr>Crucial Role of Qaids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poste</cp:lastModifiedBy>
  <cp:revision>42</cp:revision>
  <dcterms:created xsi:type="dcterms:W3CDTF">2013-09-11T05:50:54Z</dcterms:created>
  <dcterms:modified xsi:type="dcterms:W3CDTF">2014-11-12T18:56:27Z</dcterms:modified>
</cp:coreProperties>
</file>