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82" r:id="rId3"/>
    <p:sldId id="277" r:id="rId4"/>
    <p:sldId id="279" r:id="rId5"/>
    <p:sldId id="280" r:id="rId6"/>
    <p:sldId id="281" r:id="rId7"/>
    <p:sldId id="259" r:id="rId8"/>
    <p:sldId id="276" r:id="rId9"/>
    <p:sldId id="271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0" autoAdjust="0"/>
    <p:restoredTop sz="95996" autoAdjust="0"/>
  </p:normalViewPr>
  <p:slideViewPr>
    <p:cSldViewPr snapToGrid="0" snapToObjects="1">
      <p:cViewPr varScale="1">
        <p:scale>
          <a:sx n="79" d="100"/>
          <a:sy n="79" d="100"/>
        </p:scale>
        <p:origin x="356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Maal</a:t>
            </a:r>
            <a:r>
              <a:rPr lang="en-US" dirty="0"/>
              <a:t> Best Practices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4F9E80-BC70-4684-85B0-35220DBAB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9875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3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5A64B2-08A7-4060-906C-B31219B95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7" y="0"/>
            <a:ext cx="9126706" cy="51435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2008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More on Budgets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961" y="1351312"/>
            <a:ext cx="858356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3600" dirty="0"/>
              <a:t>Let’s do this right!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3600" dirty="0"/>
              <a:t>Belief…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3600" dirty="0"/>
              <a:t>Calls, calls, calls!</a:t>
            </a:r>
          </a:p>
          <a:p>
            <a:pPr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0409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Collection Tips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200" dirty="0"/>
              <a:t>Never be ashamed to ask for </a:t>
            </a:r>
            <a:r>
              <a:rPr lang="en-US" sz="2200" dirty="0" err="1"/>
              <a:t>chanda</a:t>
            </a:r>
            <a:r>
              <a:rPr lang="en-US" sz="2200" dirty="0"/>
              <a:t>…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200" dirty="0"/>
              <a:t>Know everyone in your majlis. Really know them. What they do, what they like, build a relationship with them. If the only time you talk to them is for </a:t>
            </a:r>
            <a:r>
              <a:rPr lang="en-US" sz="2200" dirty="0" err="1"/>
              <a:t>chanda</a:t>
            </a:r>
            <a:r>
              <a:rPr lang="en-US" sz="2200" dirty="0"/>
              <a:t> then it’s not going to work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200" dirty="0"/>
              <a:t>Don’t put off the collection till the end of the year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200" dirty="0"/>
              <a:t>Get people to sign-up for auto-pay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200" dirty="0"/>
              <a:t>Get easy ones (students) done early so you have less to focus on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200" dirty="0"/>
              <a:t>Focus on those who haven’t paid last year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200" dirty="0"/>
              <a:t>Every month contact at least half your majlis for collection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200" dirty="0"/>
              <a:t>Don’t sit on checks. Deposit weekly</a:t>
            </a:r>
          </a:p>
          <a:p>
            <a:pPr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893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Other Income Reminders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3200" dirty="0"/>
              <a:t>Money in should match El </a:t>
            </a:r>
            <a:r>
              <a:rPr lang="en-US" sz="3200" dirty="0" err="1"/>
              <a:t>Hesab</a:t>
            </a:r>
            <a:r>
              <a:rPr lang="en-US" sz="3200" dirty="0"/>
              <a:t> (finance system)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3200" dirty="0"/>
              <a:t>Venmo use will be monitored this year. Need logins and can only tie logins to MKA email address</a:t>
            </a:r>
          </a:p>
          <a:p>
            <a:pPr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011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Expense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dirty="0"/>
              <a:t>Money out should only be aligned to approvals/expenses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dirty="0"/>
              <a:t>Some </a:t>
            </a:r>
            <a:r>
              <a:rPr lang="en-US" sz="2000" dirty="0" err="1"/>
              <a:t>Majalis</a:t>
            </a:r>
            <a:r>
              <a:rPr lang="en-US" sz="2000" dirty="0"/>
              <a:t> are still not on BOA. </a:t>
            </a:r>
            <a:r>
              <a:rPr lang="en-US" sz="2000" dirty="0" err="1"/>
              <a:t>Muhtamim</a:t>
            </a:r>
            <a:r>
              <a:rPr lang="en-US" sz="2000" dirty="0"/>
              <a:t> Sb sent heads up to begin processing. We will be doing in person audits this year.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dirty="0"/>
              <a:t>Expenses will be checked for the proper approvals and we will perform our own reasonableness assessment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dirty="0"/>
              <a:t>Need to keep local share in mind. If you overspend, no matter if it's all appropriate, you will be zeroed out and will even have to have </a:t>
            </a:r>
            <a:r>
              <a:rPr lang="en-US" sz="2000" dirty="0" err="1"/>
              <a:t>maal</a:t>
            </a:r>
            <a:r>
              <a:rPr lang="en-US" sz="2000" dirty="0"/>
              <a:t> department put a “pull” on your funds.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dirty="0"/>
              <a:t>What are we spending money on? Should be keeping an eye on this, even if your expenses are all approved. Think about if there is a better way you could be spending your funds. Consider creating a local budget.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dirty="0"/>
              <a:t>Debit Card ownership and usage</a:t>
            </a:r>
          </a:p>
          <a:p>
            <a:pPr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Other Topics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3200" dirty="0"/>
              <a:t>El </a:t>
            </a:r>
            <a:r>
              <a:rPr lang="en-US" sz="3200" dirty="0" err="1"/>
              <a:t>Hesab</a:t>
            </a:r>
            <a:r>
              <a:rPr lang="en-US" sz="3200" dirty="0"/>
              <a:t> -&gt; new system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3200" dirty="0"/>
              <a:t>Online Payments -&gt; expansion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3200" dirty="0"/>
              <a:t>Expense Portal -&gt; new system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3200" dirty="0"/>
              <a:t>Future Plans</a:t>
            </a:r>
          </a:p>
        </p:txBody>
      </p:sp>
    </p:spTree>
    <p:extLst>
      <p:ext uri="{BB962C8B-B14F-4D97-AF65-F5344CB8AC3E}">
        <p14:creationId xmlns:p14="http://schemas.microsoft.com/office/powerpoint/2010/main" val="197050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Questions? Contact Us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024549"/>
              </p:ext>
            </p:extLst>
          </p:nvPr>
        </p:nvGraphicFramePr>
        <p:xfrm>
          <a:off x="541868" y="1171928"/>
          <a:ext cx="8144932" cy="1899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2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3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7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19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/>
                        <a:t>Mohtamim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Yasir Mirza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maal@mkausa.org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yasir.mirza@mkausa.org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512-669-6805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/>
                        <a:t>Muhasib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Zarik Khan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zarik.khan@mkausa.org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630-309-2640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Numerous other team members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42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4518</TotalTime>
  <Words>355</Words>
  <Application>Microsoft Office PowerPoint</Application>
  <PresentationFormat>On-screen Show (16:9)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Aleo Light</vt:lpstr>
      <vt:lpstr>Arial</vt:lpstr>
      <vt:lpstr>Calibri</vt:lpstr>
      <vt:lpstr>Maven Pro Light 300 Regular</vt:lpstr>
      <vt:lpstr>Maven Pro Regular</vt:lpstr>
      <vt:lpstr>Mission Gothic Thin</vt:lpstr>
      <vt:lpstr>Basic_MKA_Template_Dark</vt:lpstr>
      <vt:lpstr>Maal Best Practices</vt:lpstr>
      <vt:lpstr>PowerPoint Presentation</vt:lpstr>
      <vt:lpstr>PowerPoint Presentation</vt:lpstr>
      <vt:lpstr>More on Budgets</vt:lpstr>
      <vt:lpstr>Collection Tips</vt:lpstr>
      <vt:lpstr>Other Income Reminders</vt:lpstr>
      <vt:lpstr>Expense</vt:lpstr>
      <vt:lpstr>Other Topics</vt:lpstr>
      <vt:lpstr>Questions? 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Zarik Khan</cp:lastModifiedBy>
  <cp:revision>71</cp:revision>
  <cp:lastPrinted>2017-01-17T00:18:43Z</cp:lastPrinted>
  <dcterms:created xsi:type="dcterms:W3CDTF">2013-09-11T05:50:54Z</dcterms:created>
  <dcterms:modified xsi:type="dcterms:W3CDTF">2018-12-15T15:29:06Z</dcterms:modified>
</cp:coreProperties>
</file>