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Lst>
  <p:sldSz cy="5143500" cx="9144000"/>
  <p:notesSz cx="6858000" cy="9144000"/>
  <p:embeddedFontLst>
    <p:embeddedFont>
      <p:font typeface="Maven Pro"/>
      <p:regular r:id="rId12"/>
      <p:bold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MavenPro-bold.fntdata"/><Relationship Id="rId12" Type="http://schemas.openxmlformats.org/officeDocument/2006/relationships/font" Target="fonts/MavenPro-regular.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 name="Google Shape;4;n"/>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lstStyle>
            <a:lvl1pPr indent="-228600" lvl="0" marL="457200" marR="0" rtl="0" algn="l">
              <a:spcBef>
                <a:spcPts val="400"/>
              </a:spcBef>
              <a:spcAft>
                <a:spcPts val="0"/>
              </a:spcAft>
              <a:buSzPts val="1400"/>
              <a:buNone/>
              <a:defRPr b="0" i="0" sz="1200" u="none" cap="none" strike="noStrike">
                <a:latin typeface="Calibri"/>
                <a:ea typeface="Calibri"/>
                <a:cs typeface="Calibri"/>
                <a:sym typeface="Calibri"/>
              </a:defRPr>
            </a:lvl1pPr>
            <a:lvl2pPr indent="-228600" lvl="1" marL="914400" marR="0" rtl="0" algn="l">
              <a:spcBef>
                <a:spcPts val="400"/>
              </a:spcBef>
              <a:spcAft>
                <a:spcPts val="0"/>
              </a:spcAft>
              <a:buSzPts val="1400"/>
              <a:buNone/>
              <a:defRPr b="0" i="0" sz="1200" u="none" cap="none" strike="noStrike">
                <a:latin typeface="Calibri"/>
                <a:ea typeface="Calibri"/>
                <a:cs typeface="Calibri"/>
                <a:sym typeface="Calibri"/>
              </a:defRPr>
            </a:lvl2pPr>
            <a:lvl3pPr indent="-228600" lvl="2" marL="1371600" marR="0" rtl="0" algn="l">
              <a:spcBef>
                <a:spcPts val="400"/>
              </a:spcBef>
              <a:spcAft>
                <a:spcPts val="0"/>
              </a:spcAft>
              <a:buSzPts val="1400"/>
              <a:buNone/>
              <a:defRPr b="0" i="0" sz="1200" u="none" cap="none" strike="noStrike">
                <a:latin typeface="Calibri"/>
                <a:ea typeface="Calibri"/>
                <a:cs typeface="Calibri"/>
                <a:sym typeface="Calibri"/>
              </a:defRPr>
            </a:lvl3pPr>
            <a:lvl4pPr indent="-228600" lvl="3" marL="1828800" marR="0" rtl="0" algn="l">
              <a:spcBef>
                <a:spcPts val="400"/>
              </a:spcBef>
              <a:spcAft>
                <a:spcPts val="0"/>
              </a:spcAft>
              <a:buSzPts val="1400"/>
              <a:buNone/>
              <a:defRPr b="0" i="0" sz="1200" u="none" cap="none" strike="noStrike">
                <a:latin typeface="Calibri"/>
                <a:ea typeface="Calibri"/>
                <a:cs typeface="Calibri"/>
                <a:sym typeface="Calibri"/>
              </a:defRPr>
            </a:lvl4pPr>
            <a:lvl5pPr indent="-228600" lvl="4" marL="2286000" marR="0" rtl="0" algn="l">
              <a:spcBef>
                <a:spcPts val="400"/>
              </a:spcBef>
              <a:spcAft>
                <a:spcPts val="0"/>
              </a:spcAft>
              <a:buSzPts val="1400"/>
              <a:buNone/>
              <a:defRPr b="0" i="0" sz="1200" u="none" cap="none" strike="noStrike">
                <a:latin typeface="Calibri"/>
                <a:ea typeface="Calibri"/>
                <a:cs typeface="Calibri"/>
                <a:sym typeface="Calibri"/>
              </a:defRPr>
            </a:lvl5pPr>
            <a:lvl6pPr indent="-228600" lvl="5" marL="2743200" marR="0" rtl="0" algn="l">
              <a:spcBef>
                <a:spcPts val="400"/>
              </a:spcBef>
              <a:spcAft>
                <a:spcPts val="0"/>
              </a:spcAft>
              <a:buSzPts val="1400"/>
              <a:buNone/>
              <a:defRPr b="0" i="0" sz="1200" u="none" cap="none" strike="noStrike">
                <a:latin typeface="Calibri"/>
                <a:ea typeface="Calibri"/>
                <a:cs typeface="Calibri"/>
                <a:sym typeface="Calibri"/>
              </a:defRPr>
            </a:lvl6pPr>
            <a:lvl7pPr indent="-228600" lvl="6" marL="3200400" marR="0" rtl="0" algn="l">
              <a:spcBef>
                <a:spcPts val="400"/>
              </a:spcBef>
              <a:spcAft>
                <a:spcPts val="0"/>
              </a:spcAft>
              <a:buSzPts val="1400"/>
              <a:buNone/>
              <a:defRPr b="0" i="0" sz="1200" u="none" cap="none" strike="noStrike">
                <a:latin typeface="Calibri"/>
                <a:ea typeface="Calibri"/>
                <a:cs typeface="Calibri"/>
                <a:sym typeface="Calibri"/>
              </a:defRPr>
            </a:lvl7pPr>
            <a:lvl8pPr indent="-228600" lvl="7" marL="3657600" marR="0" rtl="0" algn="l">
              <a:spcBef>
                <a:spcPts val="400"/>
              </a:spcBef>
              <a:spcAft>
                <a:spcPts val="0"/>
              </a:spcAft>
              <a:buSzPts val="1400"/>
              <a:buNone/>
              <a:defRPr b="0" i="0" sz="1200" u="none" cap="none" strike="noStrike">
                <a:latin typeface="Calibri"/>
                <a:ea typeface="Calibri"/>
                <a:cs typeface="Calibri"/>
                <a:sym typeface="Calibri"/>
              </a:defRPr>
            </a:lvl8pPr>
            <a:lvl9pPr indent="-228600" lvl="8" marL="4114800" marR="0" rtl="0" algn="l">
              <a:spcBef>
                <a:spcPts val="400"/>
              </a:spcBef>
              <a:spcAft>
                <a:spcPts val="0"/>
              </a:spcAft>
              <a:buSzPts val="1400"/>
              <a:buNone/>
              <a:defRPr b="0" i="0" sz="1200" u="none" cap="none" strike="noStrike">
                <a:latin typeface="Calibri"/>
                <a:ea typeface="Calibri"/>
                <a:cs typeface="Calibri"/>
                <a:sym typeface="Calibri"/>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Google Shape;55;p1: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400"/>
              </a:spcBef>
              <a:spcAft>
                <a:spcPts val="0"/>
              </a:spcAft>
              <a:buNone/>
            </a:pPr>
            <a:r>
              <a:t/>
            </a:r>
            <a:endParaRPr/>
          </a:p>
        </p:txBody>
      </p:sp>
      <p:sp>
        <p:nvSpPr>
          <p:cNvPr id="56" name="Google Shape;56;p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1" name="Google Shape;61;p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sz="1200">
                <a:latin typeface="Calibri"/>
                <a:ea typeface="Calibri"/>
                <a:cs typeface="Calibri"/>
                <a:sym typeface="Calibri"/>
              </a:rPr>
              <a:t>Qaid is sometimes burdened with a lot of work. Off load work to Motamid (create agenda, set up meetings)</a:t>
            </a:r>
            <a:endParaRPr/>
          </a:p>
          <a:p>
            <a:pPr indent="0" lvl="0" marL="0" rtl="0" algn="l">
              <a:spcBef>
                <a:spcPts val="400"/>
              </a:spcBef>
              <a:spcAft>
                <a:spcPts val="0"/>
              </a:spcAft>
              <a:buNone/>
            </a:pPr>
            <a:r>
              <a:rPr lang="en-US"/>
              <a:t>S</a:t>
            </a:r>
            <a:r>
              <a:rPr lang="en-US" sz="1200">
                <a:latin typeface="Calibri"/>
                <a:ea typeface="Calibri"/>
                <a:cs typeface="Calibri"/>
                <a:sym typeface="Calibri"/>
              </a:rPr>
              <a:t>ample agenda </a:t>
            </a:r>
            <a:r>
              <a:rPr lang="en-US"/>
              <a:t>shared</a:t>
            </a:r>
            <a:endParaRPr/>
          </a:p>
          <a:p>
            <a:pPr indent="0" lvl="0" marL="0" rtl="0" algn="l">
              <a:spcBef>
                <a:spcPts val="400"/>
              </a:spcBef>
              <a:spcAft>
                <a:spcPts val="0"/>
              </a:spcAft>
              <a:buNone/>
            </a:pPr>
            <a:r>
              <a:rPr lang="en-US" sz="1200">
                <a:latin typeface="Calibri"/>
                <a:ea typeface="Calibri"/>
                <a:cs typeface="Calibri"/>
                <a:sym typeface="Calibri"/>
              </a:rPr>
              <a:t>Every majalis is required to submit a report, regardless if there has been activity or not. It is better to submit a blank report than not reporting at all. All of this information is consolidated and sent to Huzur every month.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5" name="Shape 65"/>
        <p:cNvGrpSpPr/>
        <p:nvPr/>
      </p:nvGrpSpPr>
      <p:grpSpPr>
        <a:xfrm>
          <a:off x="0" y="0"/>
          <a:ext cx="0" cy="0"/>
          <a:chOff x="0" y="0"/>
          <a:chExt cx="0" cy="0"/>
        </a:xfrm>
      </p:grpSpPr>
      <p:sp>
        <p:nvSpPr>
          <p:cNvPr id="66" name="Google Shape;66;g4ab8d8c0ee_0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4ab8d8c0ee_0_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40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2" name="Shape 72"/>
        <p:cNvGrpSpPr/>
        <p:nvPr/>
      </p:nvGrpSpPr>
      <p:grpSpPr>
        <a:xfrm>
          <a:off x="0" y="0"/>
          <a:ext cx="0" cy="0"/>
          <a:chOff x="0" y="0"/>
          <a:chExt cx="0" cy="0"/>
        </a:xfrm>
      </p:grpSpPr>
      <p:sp>
        <p:nvSpPr>
          <p:cNvPr id="73" name="Google Shape;73;p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74" name="Google Shape;74;p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rPr lang="en-US" sz="1200">
                <a:latin typeface="Calibri"/>
                <a:ea typeface="Calibri"/>
                <a:cs typeface="Calibri"/>
                <a:sym typeface="Calibri"/>
              </a:rPr>
              <a:t>The biggest challenge the Aitmad department faces today is communicating to local Qaideen and Nazimeen. To make communication easy, the Qaid should:</a:t>
            </a:r>
            <a:endParaRPr/>
          </a:p>
          <a:p>
            <a:pPr indent="-228600" lvl="0" marL="228600" rtl="0" algn="l">
              <a:spcBef>
                <a:spcPts val="400"/>
              </a:spcBef>
              <a:spcAft>
                <a:spcPts val="0"/>
              </a:spcAft>
              <a:buSzPts val="1200"/>
              <a:buFont typeface="Calibri"/>
              <a:buAutoNum type="arabicParenR"/>
            </a:pPr>
            <a:r>
              <a:rPr lang="en-US"/>
              <a:t>Use </a:t>
            </a:r>
            <a:r>
              <a:rPr lang="en-US" sz="1200">
                <a:latin typeface="Calibri"/>
                <a:ea typeface="Calibri"/>
                <a:cs typeface="Calibri"/>
                <a:sym typeface="Calibri"/>
              </a:rPr>
              <a:t> mkausa email address (main avenue of communication)</a:t>
            </a:r>
            <a:endParaRPr/>
          </a:p>
          <a:p>
            <a:pPr indent="-228600" lvl="0" marL="228600" rtl="0" algn="l">
              <a:spcBef>
                <a:spcPts val="400"/>
              </a:spcBef>
              <a:spcAft>
                <a:spcPts val="0"/>
              </a:spcAft>
              <a:buSzPts val="1200"/>
              <a:buFont typeface="Calibri"/>
              <a:buAutoNum type="arabicParenR"/>
            </a:pPr>
            <a:r>
              <a:rPr lang="en-US" sz="1200">
                <a:latin typeface="Calibri"/>
                <a:ea typeface="Calibri"/>
                <a:cs typeface="Calibri"/>
                <a:sym typeface="Calibri"/>
              </a:rPr>
              <a:t>Submit local amila (so we are not bombarding qaideen with emails/muhtaimimeen will contact nazimeen) </a:t>
            </a:r>
            <a:endParaRPr/>
          </a:p>
          <a:p>
            <a:pPr indent="-228600" lvl="0" marL="228600" rtl="0" algn="l">
              <a:spcBef>
                <a:spcPts val="400"/>
              </a:spcBef>
              <a:spcAft>
                <a:spcPts val="0"/>
              </a:spcAft>
              <a:buSzPts val="1200"/>
              <a:buFont typeface="Calibri"/>
              <a:buAutoNum type="arabicParenR"/>
            </a:pPr>
            <a:r>
              <a:rPr lang="en-US" sz="1200">
                <a:latin typeface="Calibri"/>
                <a:ea typeface="Calibri"/>
                <a:cs typeface="Calibri"/>
                <a:sym typeface="Calibri"/>
              </a:rPr>
              <a:t>Set up telegram and join the appropriate group chats</a:t>
            </a:r>
            <a:endParaRPr/>
          </a:p>
          <a:p>
            <a:pPr indent="0" lvl="0" marL="0" rtl="0" algn="l">
              <a:spcBef>
                <a:spcPts val="400"/>
              </a:spcBef>
              <a:spcAft>
                <a:spcPts val="0"/>
              </a:spcAft>
              <a:buNone/>
            </a:pPr>
            <a:r>
              <a:t/>
            </a:r>
            <a:endParaRPr sz="1200">
              <a:latin typeface="Calibri"/>
              <a:ea typeface="Calibri"/>
              <a:cs typeface="Calibri"/>
              <a:sym typeface="Calibri"/>
            </a:endParaRPr>
          </a:p>
          <a:p>
            <a:pPr indent="0" lvl="0" marL="0" rtl="0" algn="l">
              <a:spcBef>
                <a:spcPts val="400"/>
              </a:spcBef>
              <a:spcAft>
                <a:spcPts val="0"/>
              </a:spcAft>
              <a:buNone/>
            </a:pPr>
            <a:r>
              <a:rPr lang="en-US" sz="1200">
                <a:latin typeface="Calibri"/>
                <a:ea typeface="Calibri"/>
                <a:cs typeface="Calibri"/>
                <a:sym typeface="Calibri"/>
              </a:rPr>
              <a:t>Submitting local Amila is important so the Muhtaimimeen can directly be in contact with local Nazimeen so the Qaid is not overwhelmed with emails.</a:t>
            </a:r>
            <a:endParaRPr/>
          </a:p>
          <a:p>
            <a:pPr indent="-152400" lvl="0" marL="228600" rtl="0" algn="l">
              <a:spcBef>
                <a:spcPts val="400"/>
              </a:spcBef>
              <a:spcAft>
                <a:spcPts val="0"/>
              </a:spcAft>
              <a:buSzPts val="1200"/>
              <a:buFont typeface="Calibri"/>
              <a:buNone/>
            </a:pPr>
            <a:r>
              <a:t/>
            </a:r>
            <a:endParaRPr sz="1200">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8" name="Shape 78"/>
        <p:cNvGrpSpPr/>
        <p:nvPr/>
      </p:nvGrpSpPr>
      <p:grpSpPr>
        <a:xfrm>
          <a:off x="0" y="0"/>
          <a:ext cx="0" cy="0"/>
          <a:chOff x="0" y="0"/>
          <a:chExt cx="0" cy="0"/>
        </a:xfrm>
      </p:grpSpPr>
      <p:sp>
        <p:nvSpPr>
          <p:cNvPr id="79" name="Google Shape;79;g4ab7febad8_2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4ab7febad8_2_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40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86" name="Google Shape;86;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152400" lvl="0" marL="228600" rtl="0" algn="l">
              <a:spcBef>
                <a:spcPts val="400"/>
              </a:spcBef>
              <a:spcAft>
                <a:spcPts val="0"/>
              </a:spcAft>
              <a:buSzPts val="1200"/>
              <a:buFont typeface="Calibri"/>
              <a:buNone/>
            </a:pPr>
            <a:r>
              <a:t/>
            </a:r>
            <a:endParaRPr sz="1200">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g4ab8d8c0ee_1_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4ab8d8c0ee_1_0:notes"/>
          <p:cNvSpPr txBox="1"/>
          <p:nvPr>
            <p:ph idx="1" type="body"/>
          </p:nvPr>
        </p:nvSpPr>
        <p:spPr>
          <a:xfrm>
            <a:off x="914400" y="4343400"/>
            <a:ext cx="5029200" cy="4114800"/>
          </a:xfrm>
          <a:prstGeom prst="rect">
            <a:avLst/>
          </a:prstGeom>
        </p:spPr>
        <p:txBody>
          <a:bodyPr anchorCtr="0" anchor="t" bIns="45700" lIns="91425" spcFirstLastPara="1" rIns="91425" wrap="square" tIns="45700">
            <a:noAutofit/>
          </a:bodyPr>
          <a:lstStyle/>
          <a:p>
            <a:pPr indent="0" lvl="0" marL="0" rtl="0" algn="l">
              <a:spcBef>
                <a:spcPts val="40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title"/>
          </p:nvPr>
        </p:nvSpPr>
        <p:spPr>
          <a:xfrm>
            <a:off x="685800" y="1597819"/>
            <a:ext cx="7772400" cy="1102520"/>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12" name="Google Shape;12;p2"/>
          <p:cNvSpPr txBox="1"/>
          <p:nvPr>
            <p:ph idx="1" type="body"/>
          </p:nvPr>
        </p:nvSpPr>
        <p:spPr>
          <a:xfrm>
            <a:off x="1371600" y="2914650"/>
            <a:ext cx="6400800" cy="1314450"/>
          </a:xfrm>
          <a:prstGeom prst="rect">
            <a:avLst/>
          </a:prstGeom>
          <a:noFill/>
          <a:ln>
            <a:noFill/>
          </a:ln>
        </p:spPr>
        <p:txBody>
          <a:bodyPr anchorCtr="0" anchor="t" bIns="45700" lIns="45700" spcFirstLastPara="1" rIns="45700" wrap="square" tIns="45700"/>
          <a:lstStyle>
            <a:lvl1pPr indent="-228600" lvl="0" marL="457200" algn="ctr">
              <a:lnSpc>
                <a:spcPct val="100000"/>
              </a:lnSpc>
              <a:spcBef>
                <a:spcPts val="700"/>
              </a:spcBef>
              <a:spcAft>
                <a:spcPts val="0"/>
              </a:spcAft>
              <a:buClr>
                <a:schemeClr val="accent6"/>
              </a:buClr>
              <a:buSzPts val="3200"/>
              <a:buFont typeface="Arial"/>
              <a:buNone/>
              <a:defRPr>
                <a:solidFill>
                  <a:schemeClr val="accent6"/>
                </a:solidFill>
                <a:latin typeface="Arial"/>
                <a:ea typeface="Arial"/>
                <a:cs typeface="Arial"/>
                <a:sym typeface="Arial"/>
              </a:defRPr>
            </a:lvl1pPr>
            <a:lvl2pPr indent="-228600" lvl="1" marL="914400" algn="ctr">
              <a:lnSpc>
                <a:spcPct val="100000"/>
              </a:lnSpc>
              <a:spcBef>
                <a:spcPts val="700"/>
              </a:spcBef>
              <a:spcAft>
                <a:spcPts val="0"/>
              </a:spcAft>
              <a:buClr>
                <a:schemeClr val="accent6"/>
              </a:buClr>
              <a:buSzPts val="3200"/>
              <a:buFont typeface="Arial"/>
              <a:buNone/>
              <a:defRPr>
                <a:solidFill>
                  <a:schemeClr val="accent6"/>
                </a:solidFill>
                <a:latin typeface="Arial"/>
                <a:ea typeface="Arial"/>
                <a:cs typeface="Arial"/>
                <a:sym typeface="Arial"/>
              </a:defRPr>
            </a:lvl2pPr>
            <a:lvl3pPr indent="-228600" lvl="2" marL="1371600" algn="ctr">
              <a:lnSpc>
                <a:spcPct val="100000"/>
              </a:lnSpc>
              <a:spcBef>
                <a:spcPts val="700"/>
              </a:spcBef>
              <a:spcAft>
                <a:spcPts val="0"/>
              </a:spcAft>
              <a:buClr>
                <a:schemeClr val="accent6"/>
              </a:buClr>
              <a:buSzPts val="3200"/>
              <a:buFont typeface="Arial"/>
              <a:buNone/>
              <a:defRPr>
                <a:solidFill>
                  <a:schemeClr val="accent6"/>
                </a:solidFill>
                <a:latin typeface="Arial"/>
                <a:ea typeface="Arial"/>
                <a:cs typeface="Arial"/>
                <a:sym typeface="Arial"/>
              </a:defRPr>
            </a:lvl3pPr>
            <a:lvl4pPr indent="-228600" lvl="3" marL="1828800" algn="ctr">
              <a:lnSpc>
                <a:spcPct val="100000"/>
              </a:lnSpc>
              <a:spcBef>
                <a:spcPts val="700"/>
              </a:spcBef>
              <a:spcAft>
                <a:spcPts val="0"/>
              </a:spcAft>
              <a:buClr>
                <a:schemeClr val="accent6"/>
              </a:buClr>
              <a:buSzPts val="3200"/>
              <a:buFont typeface="Arial"/>
              <a:buNone/>
              <a:defRPr>
                <a:solidFill>
                  <a:schemeClr val="accent6"/>
                </a:solidFill>
                <a:latin typeface="Arial"/>
                <a:ea typeface="Arial"/>
                <a:cs typeface="Arial"/>
                <a:sym typeface="Arial"/>
              </a:defRPr>
            </a:lvl4pPr>
            <a:lvl5pPr indent="-228600" lvl="4" marL="2286000" algn="ctr">
              <a:lnSpc>
                <a:spcPct val="100000"/>
              </a:lnSpc>
              <a:spcBef>
                <a:spcPts val="700"/>
              </a:spcBef>
              <a:spcAft>
                <a:spcPts val="0"/>
              </a:spcAft>
              <a:buClr>
                <a:schemeClr val="accent6"/>
              </a:buClr>
              <a:buSzPts val="3200"/>
              <a:buFont typeface="Arial"/>
              <a:buNone/>
              <a:defRPr>
                <a:solidFill>
                  <a:schemeClr val="accent6"/>
                </a:solidFill>
                <a:latin typeface="Arial"/>
                <a:ea typeface="Arial"/>
                <a:cs typeface="Arial"/>
                <a:sym typeface="Arial"/>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13" name="Google Shape;13;p2"/>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p:cSld name="Title and Vertical Text">
    <p:spTree>
      <p:nvGrpSpPr>
        <p:cNvPr id="46" name="Shape 46"/>
        <p:cNvGrpSpPr/>
        <p:nvPr/>
      </p:nvGrpSpPr>
      <p:grpSpPr>
        <a:xfrm>
          <a:off x="0" y="0"/>
          <a:ext cx="0" cy="0"/>
          <a:chOff x="0" y="0"/>
          <a:chExt cx="0" cy="0"/>
        </a:xfrm>
      </p:grpSpPr>
      <p:sp>
        <p:nvSpPr>
          <p:cNvPr id="47" name="Google Shape;47;p11"/>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48" name="Google Shape;48;p11"/>
          <p:cNvSpPr txBox="1"/>
          <p:nvPr>
            <p:ph idx="1" type="body"/>
          </p:nvPr>
        </p:nvSpPr>
        <p:spPr>
          <a:xfrm>
            <a:off x="457200" y="1200150"/>
            <a:ext cx="8229600" cy="3394075"/>
          </a:xfrm>
          <a:prstGeom prst="rect">
            <a:avLst/>
          </a:prstGeom>
          <a:noFill/>
          <a:ln>
            <a:noFill/>
          </a:ln>
        </p:spPr>
        <p:txBody>
          <a:bodyPr anchorCtr="0" anchor="t" bIns="45700" lIns="45700" spcFirstLastPara="1" rIns="45700" wrap="square" tIns="45700"/>
          <a:lstStyle>
            <a:lvl1pPr indent="-342900" lvl="0" marL="457200" algn="l">
              <a:lnSpc>
                <a:spcPct val="100000"/>
              </a:lnSpc>
              <a:spcBef>
                <a:spcPts val="700"/>
              </a:spcBef>
              <a:spcAft>
                <a:spcPts val="0"/>
              </a:spcAft>
              <a:buClr>
                <a:srgbClr val="FFFFFF"/>
              </a:buClr>
              <a:buSzPts val="1800"/>
              <a:buChar char="•"/>
              <a:defRPr/>
            </a:lvl1pPr>
            <a:lvl2pPr indent="-342900" lvl="1" marL="914400" algn="l">
              <a:lnSpc>
                <a:spcPct val="100000"/>
              </a:lnSpc>
              <a:spcBef>
                <a:spcPts val="700"/>
              </a:spcBef>
              <a:spcAft>
                <a:spcPts val="0"/>
              </a:spcAft>
              <a:buClr>
                <a:srgbClr val="FFFFFF"/>
              </a:buClr>
              <a:buSzPts val="1800"/>
              <a:buChar char="–"/>
              <a:defRPr/>
            </a:lvl2pPr>
            <a:lvl3pPr indent="-342900" lvl="2" marL="1371600" algn="l">
              <a:lnSpc>
                <a:spcPct val="100000"/>
              </a:lnSpc>
              <a:spcBef>
                <a:spcPts val="700"/>
              </a:spcBef>
              <a:spcAft>
                <a:spcPts val="0"/>
              </a:spcAft>
              <a:buClr>
                <a:srgbClr val="FFFFFF"/>
              </a:buClr>
              <a:buSzPts val="1800"/>
              <a:buChar char="•"/>
              <a:defRPr/>
            </a:lvl3pPr>
            <a:lvl4pPr indent="-342900" lvl="3" marL="1828800" algn="l">
              <a:lnSpc>
                <a:spcPct val="100000"/>
              </a:lnSpc>
              <a:spcBef>
                <a:spcPts val="700"/>
              </a:spcBef>
              <a:spcAft>
                <a:spcPts val="0"/>
              </a:spcAft>
              <a:buClr>
                <a:srgbClr val="FFFFFF"/>
              </a:buClr>
              <a:buSzPts val="1800"/>
              <a:buChar char="–"/>
              <a:defRPr/>
            </a:lvl4pPr>
            <a:lvl5pPr indent="-342900" lvl="4" marL="2286000" algn="l">
              <a:lnSpc>
                <a:spcPct val="100000"/>
              </a:lnSpc>
              <a:spcBef>
                <a:spcPts val="700"/>
              </a:spcBef>
              <a:spcAft>
                <a:spcPts val="0"/>
              </a:spcAft>
              <a:buClr>
                <a:srgbClr val="FFFFFF"/>
              </a:buClr>
              <a:buSzPts val="1800"/>
              <a:buChar char="»"/>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49" name="Google Shape;49;p11"/>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p:cSld name="Vertical Title and Text">
    <p:spTree>
      <p:nvGrpSpPr>
        <p:cNvPr id="50" name="Shape 50"/>
        <p:cNvGrpSpPr/>
        <p:nvPr/>
      </p:nvGrpSpPr>
      <p:grpSpPr>
        <a:xfrm>
          <a:off x="0" y="0"/>
          <a:ext cx="0" cy="0"/>
          <a:chOff x="0" y="0"/>
          <a:chExt cx="0" cy="0"/>
        </a:xfrm>
      </p:grpSpPr>
      <p:sp>
        <p:nvSpPr>
          <p:cNvPr id="51" name="Google Shape;51;p12"/>
          <p:cNvSpPr txBox="1"/>
          <p:nvPr>
            <p:ph type="title"/>
          </p:nvPr>
        </p:nvSpPr>
        <p:spPr>
          <a:xfrm>
            <a:off x="6629400" y="205978"/>
            <a:ext cx="2057400" cy="4388646"/>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52" name="Google Shape;52;p12"/>
          <p:cNvSpPr txBox="1"/>
          <p:nvPr>
            <p:ph idx="1" type="body"/>
          </p:nvPr>
        </p:nvSpPr>
        <p:spPr>
          <a:xfrm>
            <a:off x="457200" y="205978"/>
            <a:ext cx="6019800" cy="4388646"/>
          </a:xfrm>
          <a:prstGeom prst="rect">
            <a:avLst/>
          </a:prstGeom>
          <a:noFill/>
          <a:ln>
            <a:noFill/>
          </a:ln>
        </p:spPr>
        <p:txBody>
          <a:bodyPr anchorCtr="0" anchor="t" bIns="45700" lIns="45700" spcFirstLastPara="1" rIns="45700" wrap="square" tIns="45700"/>
          <a:lstStyle>
            <a:lvl1pPr indent="-342900" lvl="0" marL="457200" algn="l">
              <a:lnSpc>
                <a:spcPct val="100000"/>
              </a:lnSpc>
              <a:spcBef>
                <a:spcPts val="700"/>
              </a:spcBef>
              <a:spcAft>
                <a:spcPts val="0"/>
              </a:spcAft>
              <a:buClr>
                <a:srgbClr val="FFFFFF"/>
              </a:buClr>
              <a:buSzPts val="1800"/>
              <a:buChar char="•"/>
              <a:defRPr/>
            </a:lvl1pPr>
            <a:lvl2pPr indent="-342900" lvl="1" marL="914400" algn="l">
              <a:lnSpc>
                <a:spcPct val="100000"/>
              </a:lnSpc>
              <a:spcBef>
                <a:spcPts val="700"/>
              </a:spcBef>
              <a:spcAft>
                <a:spcPts val="0"/>
              </a:spcAft>
              <a:buClr>
                <a:srgbClr val="FFFFFF"/>
              </a:buClr>
              <a:buSzPts val="1800"/>
              <a:buChar char="–"/>
              <a:defRPr/>
            </a:lvl2pPr>
            <a:lvl3pPr indent="-342900" lvl="2" marL="1371600" algn="l">
              <a:lnSpc>
                <a:spcPct val="100000"/>
              </a:lnSpc>
              <a:spcBef>
                <a:spcPts val="700"/>
              </a:spcBef>
              <a:spcAft>
                <a:spcPts val="0"/>
              </a:spcAft>
              <a:buClr>
                <a:srgbClr val="FFFFFF"/>
              </a:buClr>
              <a:buSzPts val="1800"/>
              <a:buChar char="•"/>
              <a:defRPr/>
            </a:lvl3pPr>
            <a:lvl4pPr indent="-342900" lvl="3" marL="1828800" algn="l">
              <a:lnSpc>
                <a:spcPct val="100000"/>
              </a:lnSpc>
              <a:spcBef>
                <a:spcPts val="700"/>
              </a:spcBef>
              <a:spcAft>
                <a:spcPts val="0"/>
              </a:spcAft>
              <a:buClr>
                <a:srgbClr val="FFFFFF"/>
              </a:buClr>
              <a:buSzPts val="1800"/>
              <a:buChar char="–"/>
              <a:defRPr/>
            </a:lvl4pPr>
            <a:lvl5pPr indent="-342900" lvl="4" marL="2286000" algn="l">
              <a:lnSpc>
                <a:spcPct val="100000"/>
              </a:lnSpc>
              <a:spcBef>
                <a:spcPts val="700"/>
              </a:spcBef>
              <a:spcAft>
                <a:spcPts val="0"/>
              </a:spcAft>
              <a:buClr>
                <a:srgbClr val="FFFFFF"/>
              </a:buClr>
              <a:buSzPts val="1800"/>
              <a:buChar char="»"/>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53" name="Google Shape;53;p12"/>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tx">
  <p:cSld name="TITLE_AND_BODY">
    <p:spTree>
      <p:nvGrpSpPr>
        <p:cNvPr id="14" name="Shape 14"/>
        <p:cNvGrpSpPr/>
        <p:nvPr/>
      </p:nvGrpSpPr>
      <p:grpSpPr>
        <a:xfrm>
          <a:off x="0" y="0"/>
          <a:ext cx="0" cy="0"/>
          <a:chOff x="0" y="0"/>
          <a:chExt cx="0" cy="0"/>
        </a:xfrm>
      </p:grpSpPr>
      <p:sp>
        <p:nvSpPr>
          <p:cNvPr id="15" name="Google Shape;15;p3"/>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16" name="Google Shape;16;p3"/>
          <p:cNvSpPr txBox="1"/>
          <p:nvPr>
            <p:ph idx="1" type="body"/>
          </p:nvPr>
        </p:nvSpPr>
        <p:spPr>
          <a:xfrm>
            <a:off x="457200" y="1200150"/>
            <a:ext cx="8229600" cy="3394075"/>
          </a:xfrm>
          <a:prstGeom prst="rect">
            <a:avLst/>
          </a:prstGeom>
          <a:noFill/>
          <a:ln>
            <a:noFill/>
          </a:ln>
        </p:spPr>
        <p:txBody>
          <a:bodyPr anchorCtr="0" anchor="t" bIns="45700" lIns="45700" spcFirstLastPara="1" rIns="45700" wrap="square" tIns="45700"/>
          <a:lstStyle>
            <a:lvl1pPr indent="-342900" lvl="0" marL="457200" algn="l">
              <a:lnSpc>
                <a:spcPct val="100000"/>
              </a:lnSpc>
              <a:spcBef>
                <a:spcPts val="700"/>
              </a:spcBef>
              <a:spcAft>
                <a:spcPts val="0"/>
              </a:spcAft>
              <a:buClr>
                <a:srgbClr val="FFFFFF"/>
              </a:buClr>
              <a:buSzPts val="1800"/>
              <a:buChar char="•"/>
              <a:defRPr/>
            </a:lvl1pPr>
            <a:lvl2pPr indent="-342900" lvl="1" marL="914400" algn="l">
              <a:lnSpc>
                <a:spcPct val="100000"/>
              </a:lnSpc>
              <a:spcBef>
                <a:spcPts val="700"/>
              </a:spcBef>
              <a:spcAft>
                <a:spcPts val="0"/>
              </a:spcAft>
              <a:buClr>
                <a:srgbClr val="FFFFFF"/>
              </a:buClr>
              <a:buSzPts val="1800"/>
              <a:buChar char="–"/>
              <a:defRPr/>
            </a:lvl2pPr>
            <a:lvl3pPr indent="-342900" lvl="2" marL="1371600" algn="l">
              <a:lnSpc>
                <a:spcPct val="100000"/>
              </a:lnSpc>
              <a:spcBef>
                <a:spcPts val="700"/>
              </a:spcBef>
              <a:spcAft>
                <a:spcPts val="0"/>
              </a:spcAft>
              <a:buClr>
                <a:srgbClr val="FFFFFF"/>
              </a:buClr>
              <a:buSzPts val="1800"/>
              <a:buChar char="•"/>
              <a:defRPr/>
            </a:lvl3pPr>
            <a:lvl4pPr indent="-342900" lvl="3" marL="1828800" algn="l">
              <a:lnSpc>
                <a:spcPct val="100000"/>
              </a:lnSpc>
              <a:spcBef>
                <a:spcPts val="700"/>
              </a:spcBef>
              <a:spcAft>
                <a:spcPts val="0"/>
              </a:spcAft>
              <a:buClr>
                <a:srgbClr val="FFFFFF"/>
              </a:buClr>
              <a:buSzPts val="1800"/>
              <a:buChar char="–"/>
              <a:defRPr/>
            </a:lvl4pPr>
            <a:lvl5pPr indent="-342900" lvl="4" marL="2286000" algn="l">
              <a:lnSpc>
                <a:spcPct val="100000"/>
              </a:lnSpc>
              <a:spcBef>
                <a:spcPts val="700"/>
              </a:spcBef>
              <a:spcAft>
                <a:spcPts val="0"/>
              </a:spcAft>
              <a:buClr>
                <a:srgbClr val="FFFFFF"/>
              </a:buClr>
              <a:buSzPts val="1800"/>
              <a:buChar char="»"/>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17" name="Google Shape;17;p3"/>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p:cSld name="Section Header">
    <p:spTree>
      <p:nvGrpSpPr>
        <p:cNvPr id="18" name="Shape 18"/>
        <p:cNvGrpSpPr/>
        <p:nvPr/>
      </p:nvGrpSpPr>
      <p:grpSpPr>
        <a:xfrm>
          <a:off x="0" y="0"/>
          <a:ext cx="0" cy="0"/>
          <a:chOff x="0" y="0"/>
          <a:chExt cx="0" cy="0"/>
        </a:xfrm>
      </p:grpSpPr>
      <p:sp>
        <p:nvSpPr>
          <p:cNvPr id="19" name="Google Shape;19;p4"/>
          <p:cNvSpPr txBox="1"/>
          <p:nvPr>
            <p:ph type="title"/>
          </p:nvPr>
        </p:nvSpPr>
        <p:spPr>
          <a:xfrm>
            <a:off x="722312" y="3305176"/>
            <a:ext cx="7772401" cy="1021557"/>
          </a:xfrm>
          <a:prstGeom prst="rect">
            <a:avLst/>
          </a:prstGeom>
          <a:noFill/>
          <a:ln>
            <a:noFill/>
          </a:ln>
        </p:spPr>
        <p:txBody>
          <a:bodyPr anchorCtr="0" anchor="t" bIns="45700" lIns="45700" spcFirstLastPara="1" rIns="45700" wrap="square" tIns="45700"/>
          <a:lstStyle>
            <a:lvl1pPr lvl="0" algn="l">
              <a:lnSpc>
                <a:spcPct val="100000"/>
              </a:lnSpc>
              <a:spcBef>
                <a:spcPts val="0"/>
              </a:spcBef>
              <a:spcAft>
                <a:spcPts val="0"/>
              </a:spcAft>
              <a:buClr>
                <a:srgbClr val="FFFFFF"/>
              </a:buClr>
              <a:buSzPts val="4000"/>
              <a:buFont typeface="Maven Pro"/>
              <a:buNone/>
              <a:defRPr b="1" sz="4000" cap="none">
                <a:latin typeface="Maven Pro"/>
                <a:ea typeface="Maven Pro"/>
                <a:cs typeface="Maven Pro"/>
                <a:sym typeface="Maven Pro"/>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20" name="Google Shape;20;p4"/>
          <p:cNvSpPr txBox="1"/>
          <p:nvPr>
            <p:ph idx="1" type="body"/>
          </p:nvPr>
        </p:nvSpPr>
        <p:spPr>
          <a:xfrm>
            <a:off x="722312" y="2180034"/>
            <a:ext cx="7772401" cy="1125141"/>
          </a:xfrm>
          <a:prstGeom prst="rect">
            <a:avLst/>
          </a:prstGeom>
          <a:noFill/>
          <a:ln>
            <a:noFill/>
          </a:ln>
        </p:spPr>
        <p:txBody>
          <a:bodyPr anchorCtr="0" anchor="b" bIns="45700" lIns="45700" spcFirstLastPara="1" rIns="45700" wrap="square" tIns="45700"/>
          <a:lstStyle>
            <a:lvl1pPr indent="-228600" lvl="0" marL="457200" algn="l">
              <a:lnSpc>
                <a:spcPct val="100000"/>
              </a:lnSpc>
              <a:spcBef>
                <a:spcPts val="400"/>
              </a:spcBef>
              <a:spcAft>
                <a:spcPts val="0"/>
              </a:spcAft>
              <a:buClr>
                <a:srgbClr val="77C197"/>
              </a:buClr>
              <a:buSzPts val="2000"/>
              <a:buFont typeface="Arial"/>
              <a:buNone/>
              <a:defRPr sz="2000">
                <a:solidFill>
                  <a:srgbClr val="77C197"/>
                </a:solidFill>
                <a:latin typeface="Arial"/>
                <a:ea typeface="Arial"/>
                <a:cs typeface="Arial"/>
                <a:sym typeface="Arial"/>
              </a:defRPr>
            </a:lvl1pPr>
            <a:lvl2pPr indent="-228600" lvl="1" marL="914400" algn="l">
              <a:lnSpc>
                <a:spcPct val="100000"/>
              </a:lnSpc>
              <a:spcBef>
                <a:spcPts val="400"/>
              </a:spcBef>
              <a:spcAft>
                <a:spcPts val="0"/>
              </a:spcAft>
              <a:buClr>
                <a:srgbClr val="77C197"/>
              </a:buClr>
              <a:buSzPts val="2000"/>
              <a:buFont typeface="Arial"/>
              <a:buNone/>
              <a:defRPr sz="2000">
                <a:solidFill>
                  <a:srgbClr val="77C197"/>
                </a:solidFill>
                <a:latin typeface="Arial"/>
                <a:ea typeface="Arial"/>
                <a:cs typeface="Arial"/>
                <a:sym typeface="Arial"/>
              </a:defRPr>
            </a:lvl2pPr>
            <a:lvl3pPr indent="-228600" lvl="2" marL="1371600" algn="l">
              <a:lnSpc>
                <a:spcPct val="100000"/>
              </a:lnSpc>
              <a:spcBef>
                <a:spcPts val="400"/>
              </a:spcBef>
              <a:spcAft>
                <a:spcPts val="0"/>
              </a:spcAft>
              <a:buClr>
                <a:srgbClr val="77C197"/>
              </a:buClr>
              <a:buSzPts val="2000"/>
              <a:buFont typeface="Arial"/>
              <a:buNone/>
              <a:defRPr sz="2000">
                <a:solidFill>
                  <a:srgbClr val="77C197"/>
                </a:solidFill>
                <a:latin typeface="Arial"/>
                <a:ea typeface="Arial"/>
                <a:cs typeface="Arial"/>
                <a:sym typeface="Arial"/>
              </a:defRPr>
            </a:lvl3pPr>
            <a:lvl4pPr indent="-228600" lvl="3" marL="1828800" algn="l">
              <a:lnSpc>
                <a:spcPct val="100000"/>
              </a:lnSpc>
              <a:spcBef>
                <a:spcPts val="400"/>
              </a:spcBef>
              <a:spcAft>
                <a:spcPts val="0"/>
              </a:spcAft>
              <a:buClr>
                <a:srgbClr val="77C197"/>
              </a:buClr>
              <a:buSzPts val="2000"/>
              <a:buFont typeface="Arial"/>
              <a:buNone/>
              <a:defRPr sz="2000">
                <a:solidFill>
                  <a:srgbClr val="77C197"/>
                </a:solidFill>
                <a:latin typeface="Arial"/>
                <a:ea typeface="Arial"/>
                <a:cs typeface="Arial"/>
                <a:sym typeface="Arial"/>
              </a:defRPr>
            </a:lvl4pPr>
            <a:lvl5pPr indent="-228600" lvl="4" marL="2286000" algn="l">
              <a:lnSpc>
                <a:spcPct val="100000"/>
              </a:lnSpc>
              <a:spcBef>
                <a:spcPts val="400"/>
              </a:spcBef>
              <a:spcAft>
                <a:spcPts val="0"/>
              </a:spcAft>
              <a:buClr>
                <a:srgbClr val="77C197"/>
              </a:buClr>
              <a:buSzPts val="2000"/>
              <a:buFont typeface="Arial"/>
              <a:buNone/>
              <a:defRPr sz="2000">
                <a:solidFill>
                  <a:srgbClr val="77C197"/>
                </a:solidFill>
                <a:latin typeface="Arial"/>
                <a:ea typeface="Arial"/>
                <a:cs typeface="Arial"/>
                <a:sym typeface="Arial"/>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21" name="Google Shape;21;p4"/>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p:cSld name="Two Content">
    <p:spTree>
      <p:nvGrpSpPr>
        <p:cNvPr id="22" name="Shape 22"/>
        <p:cNvGrpSpPr/>
        <p:nvPr/>
      </p:nvGrpSpPr>
      <p:grpSpPr>
        <a:xfrm>
          <a:off x="0" y="0"/>
          <a:ext cx="0" cy="0"/>
          <a:chOff x="0" y="0"/>
          <a:chExt cx="0" cy="0"/>
        </a:xfrm>
      </p:grpSpPr>
      <p:sp>
        <p:nvSpPr>
          <p:cNvPr id="23" name="Google Shape;23;p5"/>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24" name="Google Shape;24;p5"/>
          <p:cNvSpPr txBox="1"/>
          <p:nvPr>
            <p:ph idx="1" type="body"/>
          </p:nvPr>
        </p:nvSpPr>
        <p:spPr>
          <a:xfrm>
            <a:off x="457200" y="1200150"/>
            <a:ext cx="4038600" cy="3394473"/>
          </a:xfrm>
          <a:prstGeom prst="rect">
            <a:avLst/>
          </a:prstGeom>
          <a:noFill/>
          <a:ln>
            <a:noFill/>
          </a:ln>
        </p:spPr>
        <p:txBody>
          <a:bodyPr anchorCtr="0" anchor="t" bIns="45700" lIns="45700" spcFirstLastPara="1" rIns="45700" wrap="square" tIns="45700"/>
          <a:lstStyle>
            <a:lvl1pPr indent="-406400" lvl="0" marL="457200" algn="l">
              <a:lnSpc>
                <a:spcPct val="100000"/>
              </a:lnSpc>
              <a:spcBef>
                <a:spcPts val="600"/>
              </a:spcBef>
              <a:spcAft>
                <a:spcPts val="0"/>
              </a:spcAft>
              <a:buClr>
                <a:srgbClr val="FFFFFF"/>
              </a:buClr>
              <a:buSzPts val="2800"/>
              <a:buChar char="•"/>
              <a:defRPr sz="2800"/>
            </a:lvl1pPr>
            <a:lvl2pPr indent="-406400" lvl="1" marL="914400" algn="l">
              <a:lnSpc>
                <a:spcPct val="100000"/>
              </a:lnSpc>
              <a:spcBef>
                <a:spcPts val="600"/>
              </a:spcBef>
              <a:spcAft>
                <a:spcPts val="0"/>
              </a:spcAft>
              <a:buClr>
                <a:srgbClr val="FFFFFF"/>
              </a:buClr>
              <a:buSzPts val="2800"/>
              <a:buChar char="–"/>
              <a:defRPr sz="2800"/>
            </a:lvl2pPr>
            <a:lvl3pPr indent="-406400" lvl="2" marL="1371600" algn="l">
              <a:lnSpc>
                <a:spcPct val="100000"/>
              </a:lnSpc>
              <a:spcBef>
                <a:spcPts val="600"/>
              </a:spcBef>
              <a:spcAft>
                <a:spcPts val="0"/>
              </a:spcAft>
              <a:buClr>
                <a:srgbClr val="FFFFFF"/>
              </a:buClr>
              <a:buSzPts val="2800"/>
              <a:buChar char="•"/>
              <a:defRPr sz="2800"/>
            </a:lvl3pPr>
            <a:lvl4pPr indent="-406400" lvl="3" marL="1828800" algn="l">
              <a:lnSpc>
                <a:spcPct val="100000"/>
              </a:lnSpc>
              <a:spcBef>
                <a:spcPts val="600"/>
              </a:spcBef>
              <a:spcAft>
                <a:spcPts val="0"/>
              </a:spcAft>
              <a:buClr>
                <a:srgbClr val="FFFFFF"/>
              </a:buClr>
              <a:buSzPts val="2800"/>
              <a:buChar char="–"/>
              <a:defRPr sz="2800"/>
            </a:lvl4pPr>
            <a:lvl5pPr indent="-406400" lvl="4" marL="2286000" algn="l">
              <a:lnSpc>
                <a:spcPct val="100000"/>
              </a:lnSpc>
              <a:spcBef>
                <a:spcPts val="600"/>
              </a:spcBef>
              <a:spcAft>
                <a:spcPts val="0"/>
              </a:spcAft>
              <a:buClr>
                <a:srgbClr val="FFFFFF"/>
              </a:buClr>
              <a:buSzPts val="2800"/>
              <a:buChar char="»"/>
              <a:defRPr sz="2800"/>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25" name="Google Shape;25;p5"/>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p:cSld name="Comparison">
    <p:spTree>
      <p:nvGrpSpPr>
        <p:cNvPr id="26" name="Shape 26"/>
        <p:cNvGrpSpPr/>
        <p:nvPr/>
      </p:nvGrpSpPr>
      <p:grpSpPr>
        <a:xfrm>
          <a:off x="0" y="0"/>
          <a:ext cx="0" cy="0"/>
          <a:chOff x="0" y="0"/>
          <a:chExt cx="0" cy="0"/>
        </a:xfrm>
      </p:grpSpPr>
      <p:sp>
        <p:nvSpPr>
          <p:cNvPr id="27" name="Google Shape;27;p6"/>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28" name="Google Shape;28;p6"/>
          <p:cNvSpPr txBox="1"/>
          <p:nvPr>
            <p:ph idx="1" type="body"/>
          </p:nvPr>
        </p:nvSpPr>
        <p:spPr>
          <a:xfrm>
            <a:off x="457200" y="1151334"/>
            <a:ext cx="4040188" cy="479823"/>
          </a:xfrm>
          <a:prstGeom prst="rect">
            <a:avLst/>
          </a:prstGeom>
          <a:noFill/>
          <a:ln>
            <a:noFill/>
          </a:ln>
        </p:spPr>
        <p:txBody>
          <a:bodyPr anchorCtr="0" anchor="b" bIns="45700" lIns="45700" spcFirstLastPara="1" rIns="45700" wrap="square" tIns="45700"/>
          <a:lstStyle>
            <a:lvl1pPr indent="-228600" lvl="0" marL="457200" algn="l">
              <a:lnSpc>
                <a:spcPct val="100000"/>
              </a:lnSpc>
              <a:spcBef>
                <a:spcPts val="500"/>
              </a:spcBef>
              <a:spcAft>
                <a:spcPts val="0"/>
              </a:spcAft>
              <a:buClr>
                <a:srgbClr val="FFFFFF"/>
              </a:buClr>
              <a:buSzPts val="2400"/>
              <a:buFont typeface="Arial"/>
              <a:buNone/>
              <a:defRPr b="1" sz="2400"/>
            </a:lvl1pPr>
            <a:lvl2pPr indent="-228600" lvl="1" marL="914400" algn="l">
              <a:lnSpc>
                <a:spcPct val="100000"/>
              </a:lnSpc>
              <a:spcBef>
                <a:spcPts val="500"/>
              </a:spcBef>
              <a:spcAft>
                <a:spcPts val="0"/>
              </a:spcAft>
              <a:buClr>
                <a:srgbClr val="FFFFFF"/>
              </a:buClr>
              <a:buSzPts val="2400"/>
              <a:buFont typeface="Arial"/>
              <a:buNone/>
              <a:defRPr b="1" sz="2400"/>
            </a:lvl2pPr>
            <a:lvl3pPr indent="-228600" lvl="2" marL="1371600" algn="l">
              <a:lnSpc>
                <a:spcPct val="100000"/>
              </a:lnSpc>
              <a:spcBef>
                <a:spcPts val="500"/>
              </a:spcBef>
              <a:spcAft>
                <a:spcPts val="0"/>
              </a:spcAft>
              <a:buClr>
                <a:srgbClr val="FFFFFF"/>
              </a:buClr>
              <a:buSzPts val="2400"/>
              <a:buFont typeface="Arial"/>
              <a:buNone/>
              <a:defRPr b="1" sz="2400"/>
            </a:lvl3pPr>
            <a:lvl4pPr indent="-228600" lvl="3" marL="1828800" algn="l">
              <a:lnSpc>
                <a:spcPct val="100000"/>
              </a:lnSpc>
              <a:spcBef>
                <a:spcPts val="500"/>
              </a:spcBef>
              <a:spcAft>
                <a:spcPts val="0"/>
              </a:spcAft>
              <a:buClr>
                <a:srgbClr val="FFFFFF"/>
              </a:buClr>
              <a:buSzPts val="2400"/>
              <a:buFont typeface="Arial"/>
              <a:buNone/>
              <a:defRPr b="1" sz="2400"/>
            </a:lvl4pPr>
            <a:lvl5pPr indent="-228600" lvl="4" marL="2286000" algn="l">
              <a:lnSpc>
                <a:spcPct val="100000"/>
              </a:lnSpc>
              <a:spcBef>
                <a:spcPts val="500"/>
              </a:spcBef>
              <a:spcAft>
                <a:spcPts val="0"/>
              </a:spcAft>
              <a:buClr>
                <a:srgbClr val="FFFFFF"/>
              </a:buClr>
              <a:buSzPts val="2400"/>
              <a:buFont typeface="Arial"/>
              <a:buNone/>
              <a:defRPr b="1" sz="2400"/>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29" name="Google Shape;29;p6"/>
          <p:cNvSpPr txBox="1"/>
          <p:nvPr>
            <p:ph idx="2" type="body"/>
          </p:nvPr>
        </p:nvSpPr>
        <p:spPr>
          <a:xfrm>
            <a:off x="4645026" y="1151334"/>
            <a:ext cx="4041776" cy="479823"/>
          </a:xfrm>
          <a:prstGeom prst="rect">
            <a:avLst/>
          </a:prstGeom>
          <a:noFill/>
          <a:ln>
            <a:noFill/>
          </a:ln>
        </p:spPr>
        <p:txBody>
          <a:bodyPr anchorCtr="0" anchor="b" bIns="45700" lIns="45700" spcFirstLastPara="1" rIns="45700" wrap="square" tIns="45700"/>
          <a:lstStyle>
            <a:lvl1pPr indent="-342900" lvl="0" marL="457200" algn="l">
              <a:lnSpc>
                <a:spcPct val="100000"/>
              </a:lnSpc>
              <a:spcBef>
                <a:spcPts val="700"/>
              </a:spcBef>
              <a:spcAft>
                <a:spcPts val="0"/>
              </a:spcAft>
              <a:buClr>
                <a:srgbClr val="FFFFFF"/>
              </a:buClr>
              <a:buSzPts val="1800"/>
              <a:buChar char="•"/>
              <a:defRPr/>
            </a:lvl1pPr>
            <a:lvl2pPr indent="-342900" lvl="1" marL="914400" algn="l">
              <a:lnSpc>
                <a:spcPct val="100000"/>
              </a:lnSpc>
              <a:spcBef>
                <a:spcPts val="700"/>
              </a:spcBef>
              <a:spcAft>
                <a:spcPts val="0"/>
              </a:spcAft>
              <a:buClr>
                <a:srgbClr val="FFFFFF"/>
              </a:buClr>
              <a:buSzPts val="1800"/>
              <a:buChar char="–"/>
              <a:defRPr/>
            </a:lvl2pPr>
            <a:lvl3pPr indent="-342900" lvl="2" marL="1371600" algn="l">
              <a:lnSpc>
                <a:spcPct val="100000"/>
              </a:lnSpc>
              <a:spcBef>
                <a:spcPts val="700"/>
              </a:spcBef>
              <a:spcAft>
                <a:spcPts val="0"/>
              </a:spcAft>
              <a:buClr>
                <a:srgbClr val="FFFFFF"/>
              </a:buClr>
              <a:buSzPts val="1800"/>
              <a:buChar char="•"/>
              <a:defRPr/>
            </a:lvl3pPr>
            <a:lvl4pPr indent="-342900" lvl="3" marL="1828800" algn="l">
              <a:lnSpc>
                <a:spcPct val="100000"/>
              </a:lnSpc>
              <a:spcBef>
                <a:spcPts val="700"/>
              </a:spcBef>
              <a:spcAft>
                <a:spcPts val="0"/>
              </a:spcAft>
              <a:buClr>
                <a:srgbClr val="FFFFFF"/>
              </a:buClr>
              <a:buSzPts val="1800"/>
              <a:buChar char="–"/>
              <a:defRPr/>
            </a:lvl4pPr>
            <a:lvl5pPr indent="-342900" lvl="4" marL="2286000" algn="l">
              <a:lnSpc>
                <a:spcPct val="100000"/>
              </a:lnSpc>
              <a:spcBef>
                <a:spcPts val="700"/>
              </a:spcBef>
              <a:spcAft>
                <a:spcPts val="0"/>
              </a:spcAft>
              <a:buClr>
                <a:srgbClr val="FFFFFF"/>
              </a:buClr>
              <a:buSzPts val="1800"/>
              <a:buChar char="»"/>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30" name="Google Shape;30;p6"/>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p:cSld name="Title Only">
    <p:spTree>
      <p:nvGrpSpPr>
        <p:cNvPr id="31" name="Shape 31"/>
        <p:cNvGrpSpPr/>
        <p:nvPr/>
      </p:nvGrpSpPr>
      <p:grpSpPr>
        <a:xfrm>
          <a:off x="0" y="0"/>
          <a:ext cx="0" cy="0"/>
          <a:chOff x="0" y="0"/>
          <a:chExt cx="0" cy="0"/>
        </a:xfrm>
      </p:grpSpPr>
      <p:sp>
        <p:nvSpPr>
          <p:cNvPr id="32" name="Google Shape;32;p7"/>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lstStyle>
            <a:lvl1pPr lvl="0" algn="ctr">
              <a:lnSpc>
                <a:spcPct val="100000"/>
              </a:lnSpc>
              <a:spcBef>
                <a:spcPts val="0"/>
              </a:spcBef>
              <a:spcAft>
                <a:spcPts val="0"/>
              </a:spcAft>
              <a:buClr>
                <a:srgbClr val="FFFFFF"/>
              </a:buClr>
              <a:buSzPts val="1800"/>
              <a:buNone/>
              <a:defRPr/>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33" name="Google Shape;33;p7"/>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p:cSld name="Blank">
    <p:spTree>
      <p:nvGrpSpPr>
        <p:cNvPr id="34" name="Shape 34"/>
        <p:cNvGrpSpPr/>
        <p:nvPr/>
      </p:nvGrpSpPr>
      <p:grpSpPr>
        <a:xfrm>
          <a:off x="0" y="0"/>
          <a:ext cx="0" cy="0"/>
          <a:chOff x="0" y="0"/>
          <a:chExt cx="0" cy="0"/>
        </a:xfrm>
      </p:grpSpPr>
      <p:sp>
        <p:nvSpPr>
          <p:cNvPr id="35" name="Google Shape;35;p8"/>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p:cSld name="Content with Caption">
    <p:spTree>
      <p:nvGrpSpPr>
        <p:cNvPr id="36" name="Shape 36"/>
        <p:cNvGrpSpPr/>
        <p:nvPr/>
      </p:nvGrpSpPr>
      <p:grpSpPr>
        <a:xfrm>
          <a:off x="0" y="0"/>
          <a:ext cx="0" cy="0"/>
          <a:chOff x="0" y="0"/>
          <a:chExt cx="0" cy="0"/>
        </a:xfrm>
      </p:grpSpPr>
      <p:sp>
        <p:nvSpPr>
          <p:cNvPr id="37" name="Google Shape;37;p9"/>
          <p:cNvSpPr txBox="1"/>
          <p:nvPr>
            <p:ph type="title"/>
          </p:nvPr>
        </p:nvSpPr>
        <p:spPr>
          <a:xfrm>
            <a:off x="457201" y="204786"/>
            <a:ext cx="3008314" cy="871539"/>
          </a:xfrm>
          <a:prstGeom prst="rect">
            <a:avLst/>
          </a:prstGeom>
          <a:noFill/>
          <a:ln>
            <a:noFill/>
          </a:ln>
        </p:spPr>
        <p:txBody>
          <a:bodyPr anchorCtr="0" anchor="b" bIns="45700" lIns="45700" spcFirstLastPara="1" rIns="45700" wrap="square" tIns="45700"/>
          <a:lstStyle>
            <a:lvl1pPr lvl="0" algn="l">
              <a:lnSpc>
                <a:spcPct val="100000"/>
              </a:lnSpc>
              <a:spcBef>
                <a:spcPts val="0"/>
              </a:spcBef>
              <a:spcAft>
                <a:spcPts val="0"/>
              </a:spcAft>
              <a:buClr>
                <a:srgbClr val="FFFFFF"/>
              </a:buClr>
              <a:buSzPts val="2000"/>
              <a:buFont typeface="Maven Pro"/>
              <a:buNone/>
              <a:defRPr b="1" sz="2000"/>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38" name="Google Shape;38;p9"/>
          <p:cNvSpPr txBox="1"/>
          <p:nvPr>
            <p:ph idx="1" type="body"/>
          </p:nvPr>
        </p:nvSpPr>
        <p:spPr>
          <a:xfrm>
            <a:off x="3575050" y="204788"/>
            <a:ext cx="5111750" cy="4389836"/>
          </a:xfrm>
          <a:prstGeom prst="rect">
            <a:avLst/>
          </a:prstGeom>
          <a:noFill/>
          <a:ln>
            <a:noFill/>
          </a:ln>
        </p:spPr>
        <p:txBody>
          <a:bodyPr anchorCtr="0" anchor="t" bIns="45700" lIns="45700" spcFirstLastPara="1" rIns="45700" wrap="square" tIns="45700"/>
          <a:lstStyle>
            <a:lvl1pPr indent="-342900" lvl="0" marL="457200" algn="l">
              <a:lnSpc>
                <a:spcPct val="100000"/>
              </a:lnSpc>
              <a:spcBef>
                <a:spcPts val="700"/>
              </a:spcBef>
              <a:spcAft>
                <a:spcPts val="0"/>
              </a:spcAft>
              <a:buClr>
                <a:srgbClr val="FFFFFF"/>
              </a:buClr>
              <a:buSzPts val="1800"/>
              <a:buChar char="•"/>
              <a:defRPr/>
            </a:lvl1pPr>
            <a:lvl2pPr indent="-342900" lvl="1" marL="914400" algn="l">
              <a:lnSpc>
                <a:spcPct val="100000"/>
              </a:lnSpc>
              <a:spcBef>
                <a:spcPts val="700"/>
              </a:spcBef>
              <a:spcAft>
                <a:spcPts val="0"/>
              </a:spcAft>
              <a:buClr>
                <a:srgbClr val="FFFFFF"/>
              </a:buClr>
              <a:buSzPts val="1800"/>
              <a:buChar char="–"/>
              <a:defRPr/>
            </a:lvl2pPr>
            <a:lvl3pPr indent="-342900" lvl="2" marL="1371600" algn="l">
              <a:lnSpc>
                <a:spcPct val="100000"/>
              </a:lnSpc>
              <a:spcBef>
                <a:spcPts val="700"/>
              </a:spcBef>
              <a:spcAft>
                <a:spcPts val="0"/>
              </a:spcAft>
              <a:buClr>
                <a:srgbClr val="FFFFFF"/>
              </a:buClr>
              <a:buSzPts val="1800"/>
              <a:buChar char="•"/>
              <a:defRPr/>
            </a:lvl3pPr>
            <a:lvl4pPr indent="-342900" lvl="3" marL="1828800" algn="l">
              <a:lnSpc>
                <a:spcPct val="100000"/>
              </a:lnSpc>
              <a:spcBef>
                <a:spcPts val="700"/>
              </a:spcBef>
              <a:spcAft>
                <a:spcPts val="0"/>
              </a:spcAft>
              <a:buClr>
                <a:srgbClr val="FFFFFF"/>
              </a:buClr>
              <a:buSzPts val="1800"/>
              <a:buChar char="–"/>
              <a:defRPr/>
            </a:lvl4pPr>
            <a:lvl5pPr indent="-342900" lvl="4" marL="2286000" algn="l">
              <a:lnSpc>
                <a:spcPct val="100000"/>
              </a:lnSpc>
              <a:spcBef>
                <a:spcPts val="700"/>
              </a:spcBef>
              <a:spcAft>
                <a:spcPts val="0"/>
              </a:spcAft>
              <a:buClr>
                <a:srgbClr val="FFFFFF"/>
              </a:buClr>
              <a:buSzPts val="1800"/>
              <a:buChar char="»"/>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39" name="Google Shape;39;p9"/>
          <p:cNvSpPr txBox="1"/>
          <p:nvPr>
            <p:ph idx="2" type="body"/>
          </p:nvPr>
        </p:nvSpPr>
        <p:spPr>
          <a:xfrm>
            <a:off x="457200" y="1076326"/>
            <a:ext cx="3008315" cy="3518297"/>
          </a:xfrm>
          <a:prstGeom prst="rect">
            <a:avLst/>
          </a:prstGeom>
          <a:noFill/>
          <a:ln>
            <a:noFill/>
          </a:ln>
        </p:spPr>
        <p:txBody>
          <a:bodyPr anchorCtr="0" anchor="t" bIns="45700" lIns="45700" spcFirstLastPara="1" rIns="45700" wrap="square" tIns="45700"/>
          <a:lstStyle>
            <a:lvl1pPr indent="-342900" lvl="0" marL="457200" algn="l">
              <a:lnSpc>
                <a:spcPct val="100000"/>
              </a:lnSpc>
              <a:spcBef>
                <a:spcPts val="700"/>
              </a:spcBef>
              <a:spcAft>
                <a:spcPts val="0"/>
              </a:spcAft>
              <a:buClr>
                <a:srgbClr val="FFFFFF"/>
              </a:buClr>
              <a:buSzPts val="1800"/>
              <a:buChar char="•"/>
              <a:defRPr/>
            </a:lvl1pPr>
            <a:lvl2pPr indent="-342900" lvl="1" marL="914400" algn="l">
              <a:lnSpc>
                <a:spcPct val="100000"/>
              </a:lnSpc>
              <a:spcBef>
                <a:spcPts val="700"/>
              </a:spcBef>
              <a:spcAft>
                <a:spcPts val="0"/>
              </a:spcAft>
              <a:buClr>
                <a:srgbClr val="FFFFFF"/>
              </a:buClr>
              <a:buSzPts val="1800"/>
              <a:buChar char="–"/>
              <a:defRPr/>
            </a:lvl2pPr>
            <a:lvl3pPr indent="-342900" lvl="2" marL="1371600" algn="l">
              <a:lnSpc>
                <a:spcPct val="100000"/>
              </a:lnSpc>
              <a:spcBef>
                <a:spcPts val="700"/>
              </a:spcBef>
              <a:spcAft>
                <a:spcPts val="0"/>
              </a:spcAft>
              <a:buClr>
                <a:srgbClr val="FFFFFF"/>
              </a:buClr>
              <a:buSzPts val="1800"/>
              <a:buChar char="•"/>
              <a:defRPr/>
            </a:lvl3pPr>
            <a:lvl4pPr indent="-342900" lvl="3" marL="1828800" algn="l">
              <a:lnSpc>
                <a:spcPct val="100000"/>
              </a:lnSpc>
              <a:spcBef>
                <a:spcPts val="700"/>
              </a:spcBef>
              <a:spcAft>
                <a:spcPts val="0"/>
              </a:spcAft>
              <a:buClr>
                <a:srgbClr val="FFFFFF"/>
              </a:buClr>
              <a:buSzPts val="1800"/>
              <a:buChar char="–"/>
              <a:defRPr/>
            </a:lvl4pPr>
            <a:lvl5pPr indent="-342900" lvl="4" marL="2286000" algn="l">
              <a:lnSpc>
                <a:spcPct val="100000"/>
              </a:lnSpc>
              <a:spcBef>
                <a:spcPts val="700"/>
              </a:spcBef>
              <a:spcAft>
                <a:spcPts val="0"/>
              </a:spcAft>
              <a:buClr>
                <a:srgbClr val="FFFFFF"/>
              </a:buClr>
              <a:buSzPts val="1800"/>
              <a:buChar char="»"/>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40" name="Google Shape;40;p9"/>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p:cSld name="Picture with Caption">
    <p:spTree>
      <p:nvGrpSpPr>
        <p:cNvPr id="41" name="Shape 41"/>
        <p:cNvGrpSpPr/>
        <p:nvPr/>
      </p:nvGrpSpPr>
      <p:grpSpPr>
        <a:xfrm>
          <a:off x="0" y="0"/>
          <a:ext cx="0" cy="0"/>
          <a:chOff x="0" y="0"/>
          <a:chExt cx="0" cy="0"/>
        </a:xfrm>
      </p:grpSpPr>
      <p:sp>
        <p:nvSpPr>
          <p:cNvPr id="42" name="Google Shape;42;p10"/>
          <p:cNvSpPr txBox="1"/>
          <p:nvPr>
            <p:ph type="title"/>
          </p:nvPr>
        </p:nvSpPr>
        <p:spPr>
          <a:xfrm>
            <a:off x="1792288" y="3600450"/>
            <a:ext cx="5486401" cy="425054"/>
          </a:xfrm>
          <a:prstGeom prst="rect">
            <a:avLst/>
          </a:prstGeom>
          <a:noFill/>
          <a:ln>
            <a:noFill/>
          </a:ln>
        </p:spPr>
        <p:txBody>
          <a:bodyPr anchorCtr="0" anchor="b" bIns="45700" lIns="45700" spcFirstLastPara="1" rIns="45700" wrap="square" tIns="45700"/>
          <a:lstStyle>
            <a:lvl1pPr lvl="0" algn="l">
              <a:lnSpc>
                <a:spcPct val="100000"/>
              </a:lnSpc>
              <a:spcBef>
                <a:spcPts val="0"/>
              </a:spcBef>
              <a:spcAft>
                <a:spcPts val="0"/>
              </a:spcAft>
              <a:buClr>
                <a:srgbClr val="FFFFFF"/>
              </a:buClr>
              <a:buSzPts val="2000"/>
              <a:buFont typeface="Maven Pro"/>
              <a:buNone/>
              <a:defRPr sz="2000"/>
            </a:lvl1pPr>
            <a:lvl2pPr lvl="1" algn="ctr">
              <a:lnSpc>
                <a:spcPct val="100000"/>
              </a:lnSpc>
              <a:spcBef>
                <a:spcPts val="0"/>
              </a:spcBef>
              <a:spcAft>
                <a:spcPts val="0"/>
              </a:spcAft>
              <a:buClr>
                <a:srgbClr val="FFFFFF"/>
              </a:buClr>
              <a:buSzPts val="1800"/>
              <a:buNone/>
              <a:defRPr/>
            </a:lvl2pPr>
            <a:lvl3pPr lvl="2" algn="ctr">
              <a:lnSpc>
                <a:spcPct val="100000"/>
              </a:lnSpc>
              <a:spcBef>
                <a:spcPts val="0"/>
              </a:spcBef>
              <a:spcAft>
                <a:spcPts val="0"/>
              </a:spcAft>
              <a:buClr>
                <a:srgbClr val="FFFFFF"/>
              </a:buClr>
              <a:buSzPts val="1800"/>
              <a:buNone/>
              <a:defRPr/>
            </a:lvl3pPr>
            <a:lvl4pPr lvl="3" algn="ctr">
              <a:lnSpc>
                <a:spcPct val="100000"/>
              </a:lnSpc>
              <a:spcBef>
                <a:spcPts val="0"/>
              </a:spcBef>
              <a:spcAft>
                <a:spcPts val="0"/>
              </a:spcAft>
              <a:buClr>
                <a:srgbClr val="FFFFFF"/>
              </a:buClr>
              <a:buSzPts val="1800"/>
              <a:buNone/>
              <a:defRPr/>
            </a:lvl4pPr>
            <a:lvl5pPr lvl="4" algn="ctr">
              <a:lnSpc>
                <a:spcPct val="100000"/>
              </a:lnSpc>
              <a:spcBef>
                <a:spcPts val="0"/>
              </a:spcBef>
              <a:spcAft>
                <a:spcPts val="0"/>
              </a:spcAft>
              <a:buClr>
                <a:srgbClr val="FFFFFF"/>
              </a:buClr>
              <a:buSzPts val="1800"/>
              <a:buNone/>
              <a:defRPr/>
            </a:lvl5pPr>
            <a:lvl6pPr lvl="5" algn="ctr">
              <a:lnSpc>
                <a:spcPct val="100000"/>
              </a:lnSpc>
              <a:spcBef>
                <a:spcPts val="0"/>
              </a:spcBef>
              <a:spcAft>
                <a:spcPts val="0"/>
              </a:spcAft>
              <a:buClr>
                <a:srgbClr val="FFFFFF"/>
              </a:buClr>
              <a:buSzPts val="1800"/>
              <a:buNone/>
              <a:defRPr/>
            </a:lvl6pPr>
            <a:lvl7pPr lvl="6" algn="ctr">
              <a:lnSpc>
                <a:spcPct val="100000"/>
              </a:lnSpc>
              <a:spcBef>
                <a:spcPts val="0"/>
              </a:spcBef>
              <a:spcAft>
                <a:spcPts val="0"/>
              </a:spcAft>
              <a:buClr>
                <a:srgbClr val="FFFFFF"/>
              </a:buClr>
              <a:buSzPts val="1800"/>
              <a:buNone/>
              <a:defRPr/>
            </a:lvl7pPr>
            <a:lvl8pPr lvl="7" algn="ctr">
              <a:lnSpc>
                <a:spcPct val="100000"/>
              </a:lnSpc>
              <a:spcBef>
                <a:spcPts val="0"/>
              </a:spcBef>
              <a:spcAft>
                <a:spcPts val="0"/>
              </a:spcAft>
              <a:buClr>
                <a:srgbClr val="FFFFFF"/>
              </a:buClr>
              <a:buSzPts val="1800"/>
              <a:buNone/>
              <a:defRPr/>
            </a:lvl8pPr>
            <a:lvl9pPr lvl="8" algn="ctr">
              <a:lnSpc>
                <a:spcPct val="100000"/>
              </a:lnSpc>
              <a:spcBef>
                <a:spcPts val="0"/>
              </a:spcBef>
              <a:spcAft>
                <a:spcPts val="0"/>
              </a:spcAft>
              <a:buClr>
                <a:srgbClr val="FFFFFF"/>
              </a:buClr>
              <a:buSzPts val="1800"/>
              <a:buNone/>
              <a:defRPr/>
            </a:lvl9pPr>
          </a:lstStyle>
          <a:p/>
        </p:txBody>
      </p:sp>
      <p:sp>
        <p:nvSpPr>
          <p:cNvPr id="43" name="Google Shape;43;p10"/>
          <p:cNvSpPr/>
          <p:nvPr>
            <p:ph idx="2" type="pic"/>
          </p:nvPr>
        </p:nvSpPr>
        <p:spPr>
          <a:xfrm>
            <a:off x="1792288" y="459581"/>
            <a:ext cx="5486401" cy="3086101"/>
          </a:xfrm>
          <a:prstGeom prst="rect">
            <a:avLst/>
          </a:prstGeom>
          <a:noFill/>
          <a:ln>
            <a:noFill/>
          </a:ln>
        </p:spPr>
        <p:txBody>
          <a:bodyPr anchorCtr="0" anchor="t" bIns="45700" lIns="91425" spcFirstLastPara="1" rIns="91425" wrap="square" tIns="45700"/>
          <a:lstStyle>
            <a:lvl1pPr lvl="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1pPr>
            <a:lvl2pPr lvl="1"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2pPr>
            <a:lvl3pPr lvl="2"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3pPr>
            <a:lvl4pPr lvl="3"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4pPr>
            <a:lvl5pPr lvl="4"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5pPr>
            <a:lvl6pPr lvl="5"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6pPr>
            <a:lvl7pPr lvl="6"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7pPr>
            <a:lvl8pPr lvl="7"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8pPr>
            <a:lvl9pPr lvl="8"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9pPr>
          </a:lstStyle>
          <a:p/>
        </p:txBody>
      </p:sp>
      <p:sp>
        <p:nvSpPr>
          <p:cNvPr id="44" name="Google Shape;44;p10"/>
          <p:cNvSpPr txBox="1"/>
          <p:nvPr>
            <p:ph idx="1" type="body"/>
          </p:nvPr>
        </p:nvSpPr>
        <p:spPr>
          <a:xfrm>
            <a:off x="1792288" y="4025503"/>
            <a:ext cx="5486401" cy="603648"/>
          </a:xfrm>
          <a:prstGeom prst="rect">
            <a:avLst/>
          </a:prstGeom>
          <a:noFill/>
          <a:ln>
            <a:noFill/>
          </a:ln>
        </p:spPr>
        <p:txBody>
          <a:bodyPr anchorCtr="0" anchor="t" bIns="45700" lIns="45700" spcFirstLastPara="1" rIns="45700" wrap="square" tIns="45700"/>
          <a:lstStyle>
            <a:lvl1pPr indent="-228600" lvl="0" marL="457200" algn="l">
              <a:lnSpc>
                <a:spcPct val="100000"/>
              </a:lnSpc>
              <a:spcBef>
                <a:spcPts val="300"/>
              </a:spcBef>
              <a:spcAft>
                <a:spcPts val="0"/>
              </a:spcAft>
              <a:buClr>
                <a:schemeClr val="accent6"/>
              </a:buClr>
              <a:buSzPts val="1400"/>
              <a:buFont typeface="Arial"/>
              <a:buNone/>
              <a:defRPr sz="1400">
                <a:solidFill>
                  <a:schemeClr val="accent6"/>
                </a:solidFill>
                <a:latin typeface="Arial"/>
                <a:ea typeface="Arial"/>
                <a:cs typeface="Arial"/>
                <a:sym typeface="Arial"/>
              </a:defRPr>
            </a:lvl1pPr>
            <a:lvl2pPr indent="-228600" lvl="1" marL="914400" algn="l">
              <a:lnSpc>
                <a:spcPct val="100000"/>
              </a:lnSpc>
              <a:spcBef>
                <a:spcPts val="300"/>
              </a:spcBef>
              <a:spcAft>
                <a:spcPts val="0"/>
              </a:spcAft>
              <a:buClr>
                <a:schemeClr val="accent6"/>
              </a:buClr>
              <a:buSzPts val="1400"/>
              <a:buFont typeface="Arial"/>
              <a:buNone/>
              <a:defRPr sz="1400">
                <a:solidFill>
                  <a:schemeClr val="accent6"/>
                </a:solidFill>
                <a:latin typeface="Arial"/>
                <a:ea typeface="Arial"/>
                <a:cs typeface="Arial"/>
                <a:sym typeface="Arial"/>
              </a:defRPr>
            </a:lvl2pPr>
            <a:lvl3pPr indent="-228600" lvl="2" marL="1371600" algn="l">
              <a:lnSpc>
                <a:spcPct val="100000"/>
              </a:lnSpc>
              <a:spcBef>
                <a:spcPts val="300"/>
              </a:spcBef>
              <a:spcAft>
                <a:spcPts val="0"/>
              </a:spcAft>
              <a:buClr>
                <a:schemeClr val="accent6"/>
              </a:buClr>
              <a:buSzPts val="1400"/>
              <a:buFont typeface="Arial"/>
              <a:buNone/>
              <a:defRPr sz="1400">
                <a:solidFill>
                  <a:schemeClr val="accent6"/>
                </a:solidFill>
                <a:latin typeface="Arial"/>
                <a:ea typeface="Arial"/>
                <a:cs typeface="Arial"/>
                <a:sym typeface="Arial"/>
              </a:defRPr>
            </a:lvl3pPr>
            <a:lvl4pPr indent="-228600" lvl="3" marL="1828800" algn="l">
              <a:lnSpc>
                <a:spcPct val="100000"/>
              </a:lnSpc>
              <a:spcBef>
                <a:spcPts val="300"/>
              </a:spcBef>
              <a:spcAft>
                <a:spcPts val="0"/>
              </a:spcAft>
              <a:buClr>
                <a:schemeClr val="accent6"/>
              </a:buClr>
              <a:buSzPts val="1400"/>
              <a:buFont typeface="Arial"/>
              <a:buNone/>
              <a:defRPr sz="1400">
                <a:solidFill>
                  <a:schemeClr val="accent6"/>
                </a:solidFill>
                <a:latin typeface="Arial"/>
                <a:ea typeface="Arial"/>
                <a:cs typeface="Arial"/>
                <a:sym typeface="Arial"/>
              </a:defRPr>
            </a:lvl4pPr>
            <a:lvl5pPr indent="-228600" lvl="4" marL="2286000" algn="l">
              <a:lnSpc>
                <a:spcPct val="100000"/>
              </a:lnSpc>
              <a:spcBef>
                <a:spcPts val="300"/>
              </a:spcBef>
              <a:spcAft>
                <a:spcPts val="0"/>
              </a:spcAft>
              <a:buClr>
                <a:schemeClr val="accent6"/>
              </a:buClr>
              <a:buSzPts val="1400"/>
              <a:buFont typeface="Arial"/>
              <a:buNone/>
              <a:defRPr sz="1400">
                <a:solidFill>
                  <a:schemeClr val="accent6"/>
                </a:solidFill>
                <a:latin typeface="Arial"/>
                <a:ea typeface="Arial"/>
                <a:cs typeface="Arial"/>
                <a:sym typeface="Arial"/>
              </a:defRPr>
            </a:lvl5pPr>
            <a:lvl6pPr indent="-342900" lvl="5" marL="2743200" algn="l">
              <a:lnSpc>
                <a:spcPct val="100000"/>
              </a:lnSpc>
              <a:spcBef>
                <a:spcPts val="700"/>
              </a:spcBef>
              <a:spcAft>
                <a:spcPts val="0"/>
              </a:spcAft>
              <a:buClr>
                <a:srgbClr val="FFFFFF"/>
              </a:buClr>
              <a:buSzPts val="1800"/>
              <a:buChar char="•"/>
              <a:defRPr/>
            </a:lvl6pPr>
            <a:lvl7pPr indent="-342900" lvl="6" marL="3200400" algn="l">
              <a:lnSpc>
                <a:spcPct val="100000"/>
              </a:lnSpc>
              <a:spcBef>
                <a:spcPts val="700"/>
              </a:spcBef>
              <a:spcAft>
                <a:spcPts val="0"/>
              </a:spcAft>
              <a:buClr>
                <a:srgbClr val="FFFFFF"/>
              </a:buClr>
              <a:buSzPts val="1800"/>
              <a:buChar char="•"/>
              <a:defRPr/>
            </a:lvl7pPr>
            <a:lvl8pPr indent="-342900" lvl="7" marL="3657600" algn="l">
              <a:lnSpc>
                <a:spcPct val="100000"/>
              </a:lnSpc>
              <a:spcBef>
                <a:spcPts val="700"/>
              </a:spcBef>
              <a:spcAft>
                <a:spcPts val="0"/>
              </a:spcAft>
              <a:buClr>
                <a:srgbClr val="FFFFFF"/>
              </a:buClr>
              <a:buSzPts val="1800"/>
              <a:buChar char="•"/>
              <a:defRPr/>
            </a:lvl8pPr>
            <a:lvl9pPr indent="-342900" lvl="8" marL="4114800" algn="l">
              <a:lnSpc>
                <a:spcPct val="100000"/>
              </a:lnSpc>
              <a:spcBef>
                <a:spcPts val="700"/>
              </a:spcBef>
              <a:spcAft>
                <a:spcPts val="0"/>
              </a:spcAft>
              <a:buClr>
                <a:srgbClr val="FFFFFF"/>
              </a:buClr>
              <a:buSzPts val="1800"/>
              <a:buChar char="•"/>
              <a:defRPr/>
            </a:lvl9pPr>
          </a:lstStyle>
          <a:p/>
        </p:txBody>
      </p:sp>
      <p:sp>
        <p:nvSpPr>
          <p:cNvPr id="45" name="Google Shape;45;p10"/>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algn="r">
              <a:lnSpc>
                <a:spcPct val="100000"/>
              </a:lnSpc>
              <a:spcBef>
                <a:spcPts val="0"/>
              </a:spcBef>
              <a:spcAft>
                <a:spcPts val="0"/>
              </a:spcAft>
              <a:buClr>
                <a:srgbClr val="FFFFFF"/>
              </a:buClr>
              <a:buSzPts val="1200"/>
              <a:buFont typeface="Calibri"/>
              <a:buNone/>
              <a:defRPr sz="1200">
                <a:solidFill>
                  <a:srgbClr val="FFFFFF"/>
                </a:solidFill>
              </a:defRPr>
            </a:lvl1pPr>
            <a:lvl2pPr indent="0" lvl="1" marL="0" algn="r">
              <a:lnSpc>
                <a:spcPct val="100000"/>
              </a:lnSpc>
              <a:spcBef>
                <a:spcPts val="0"/>
              </a:spcBef>
              <a:spcAft>
                <a:spcPts val="0"/>
              </a:spcAft>
              <a:buClr>
                <a:srgbClr val="FFFFFF"/>
              </a:buClr>
              <a:buSzPts val="1200"/>
              <a:buFont typeface="Calibri"/>
              <a:buNone/>
              <a:defRPr sz="1200">
                <a:solidFill>
                  <a:srgbClr val="FFFFFF"/>
                </a:solidFill>
              </a:defRPr>
            </a:lvl2pPr>
            <a:lvl3pPr indent="0" lvl="2" marL="0" algn="r">
              <a:lnSpc>
                <a:spcPct val="100000"/>
              </a:lnSpc>
              <a:spcBef>
                <a:spcPts val="0"/>
              </a:spcBef>
              <a:spcAft>
                <a:spcPts val="0"/>
              </a:spcAft>
              <a:buClr>
                <a:srgbClr val="FFFFFF"/>
              </a:buClr>
              <a:buSzPts val="1200"/>
              <a:buFont typeface="Calibri"/>
              <a:buNone/>
              <a:defRPr sz="1200">
                <a:solidFill>
                  <a:srgbClr val="FFFFFF"/>
                </a:solidFill>
              </a:defRPr>
            </a:lvl3pPr>
            <a:lvl4pPr indent="0" lvl="3" marL="0" algn="r">
              <a:lnSpc>
                <a:spcPct val="100000"/>
              </a:lnSpc>
              <a:spcBef>
                <a:spcPts val="0"/>
              </a:spcBef>
              <a:spcAft>
                <a:spcPts val="0"/>
              </a:spcAft>
              <a:buClr>
                <a:srgbClr val="FFFFFF"/>
              </a:buClr>
              <a:buSzPts val="1200"/>
              <a:buFont typeface="Calibri"/>
              <a:buNone/>
              <a:defRPr sz="1200">
                <a:solidFill>
                  <a:srgbClr val="FFFFFF"/>
                </a:solidFill>
              </a:defRPr>
            </a:lvl4pPr>
            <a:lvl5pPr indent="0" lvl="4" marL="0" algn="r">
              <a:lnSpc>
                <a:spcPct val="100000"/>
              </a:lnSpc>
              <a:spcBef>
                <a:spcPts val="0"/>
              </a:spcBef>
              <a:spcAft>
                <a:spcPts val="0"/>
              </a:spcAft>
              <a:buClr>
                <a:srgbClr val="FFFFFF"/>
              </a:buClr>
              <a:buSzPts val="1200"/>
              <a:buFont typeface="Calibri"/>
              <a:buNone/>
              <a:defRPr sz="1200">
                <a:solidFill>
                  <a:srgbClr val="FFFFFF"/>
                </a:solidFill>
              </a:defRPr>
            </a:lvl5pPr>
            <a:lvl6pPr indent="0" lvl="5" marL="0" algn="r">
              <a:lnSpc>
                <a:spcPct val="100000"/>
              </a:lnSpc>
              <a:spcBef>
                <a:spcPts val="0"/>
              </a:spcBef>
              <a:spcAft>
                <a:spcPts val="0"/>
              </a:spcAft>
              <a:buClr>
                <a:srgbClr val="FFFFFF"/>
              </a:buClr>
              <a:buSzPts val="1200"/>
              <a:buFont typeface="Calibri"/>
              <a:buNone/>
              <a:defRPr sz="1200">
                <a:solidFill>
                  <a:srgbClr val="FFFFFF"/>
                </a:solidFill>
              </a:defRPr>
            </a:lvl6pPr>
            <a:lvl7pPr indent="0" lvl="6" marL="0" algn="r">
              <a:lnSpc>
                <a:spcPct val="100000"/>
              </a:lnSpc>
              <a:spcBef>
                <a:spcPts val="0"/>
              </a:spcBef>
              <a:spcAft>
                <a:spcPts val="0"/>
              </a:spcAft>
              <a:buClr>
                <a:srgbClr val="FFFFFF"/>
              </a:buClr>
              <a:buSzPts val="1200"/>
              <a:buFont typeface="Calibri"/>
              <a:buNone/>
              <a:defRPr sz="1200">
                <a:solidFill>
                  <a:srgbClr val="FFFFFF"/>
                </a:solidFill>
              </a:defRPr>
            </a:lvl7pPr>
            <a:lvl8pPr indent="0" lvl="7" marL="0" algn="r">
              <a:lnSpc>
                <a:spcPct val="100000"/>
              </a:lnSpc>
              <a:spcBef>
                <a:spcPts val="0"/>
              </a:spcBef>
              <a:spcAft>
                <a:spcPts val="0"/>
              </a:spcAft>
              <a:buClr>
                <a:srgbClr val="FFFFFF"/>
              </a:buClr>
              <a:buSzPts val="1200"/>
              <a:buFont typeface="Calibri"/>
              <a:buNone/>
              <a:defRPr sz="1200">
                <a:solidFill>
                  <a:srgbClr val="FFFFFF"/>
                </a:solidFill>
              </a:defRPr>
            </a:lvl8pPr>
            <a:lvl9pPr indent="0" lvl="8" marL="0" algn="r">
              <a:lnSpc>
                <a:spcPct val="100000"/>
              </a:lnSpc>
              <a:spcBef>
                <a:spcPts val="0"/>
              </a:spcBef>
              <a:spcAft>
                <a:spcPts val="0"/>
              </a:spcAft>
              <a:buClr>
                <a:srgbClr val="FFFFFF"/>
              </a:buClr>
              <a:buSzPts val="1200"/>
              <a:buFont typeface="Calibri"/>
              <a:buNone/>
              <a:defRPr sz="1200">
                <a:solidFill>
                  <a:srgbClr val="FFFFFF"/>
                </a:solidFil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rgbClr val="333333"/>
        </a:solidFill>
      </p:bgPr>
    </p:bg>
    <p:spTree>
      <p:nvGrpSpPr>
        <p:cNvPr id="5" name="Shape 5"/>
        <p:cNvGrpSpPr/>
        <p:nvPr/>
      </p:nvGrpSpPr>
      <p:grpSpPr>
        <a:xfrm>
          <a:off x="0" y="0"/>
          <a:ext cx="0" cy="0"/>
          <a:chOff x="0" y="0"/>
          <a:chExt cx="0" cy="0"/>
        </a:xfrm>
      </p:grpSpPr>
      <p:pic>
        <p:nvPicPr>
          <p:cNvPr descr="MKA_USA_Logo_WHITE_XLarge.png" id="6" name="Google Shape;6;p1"/>
          <p:cNvPicPr preferRelativeResize="0"/>
          <p:nvPr/>
        </p:nvPicPr>
        <p:blipFill rotWithShape="1">
          <a:blip r:embed="rId1">
            <a:alphaModFix/>
          </a:blip>
          <a:srcRect b="0" l="0" r="0" t="0"/>
          <a:stretch/>
        </p:blipFill>
        <p:spPr>
          <a:xfrm>
            <a:off x="7751763" y="4748212"/>
            <a:ext cx="1392238" cy="393701"/>
          </a:xfrm>
          <a:prstGeom prst="rect">
            <a:avLst/>
          </a:prstGeom>
          <a:noFill/>
          <a:ln>
            <a:noFill/>
          </a:ln>
        </p:spPr>
      </p:pic>
      <p:sp>
        <p:nvSpPr>
          <p:cNvPr id="7" name="Google Shape;7;p1"/>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lstStyle>
            <a:lvl1pPr lvl="0"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1pPr>
            <a:lvl2pPr lvl="1"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2pPr>
            <a:lvl3pPr lvl="2"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3pPr>
            <a:lvl4pPr lvl="3"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4pPr>
            <a:lvl5pPr lvl="4"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5pPr>
            <a:lvl6pPr lvl="5"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6pPr>
            <a:lvl7pPr lvl="6"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7pPr>
            <a:lvl8pPr lvl="7"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8pPr>
            <a:lvl9pPr lvl="8" marR="0" rtl="0" algn="ctr">
              <a:lnSpc>
                <a:spcPct val="100000"/>
              </a:lnSpc>
              <a:spcBef>
                <a:spcPts val="0"/>
              </a:spcBef>
              <a:spcAft>
                <a:spcPts val="0"/>
              </a:spcAft>
              <a:buClr>
                <a:srgbClr val="FFFFFF"/>
              </a:buClr>
              <a:buSzPts val="4400"/>
              <a:buFont typeface="Maven Pro"/>
              <a:buNone/>
              <a:defRPr b="0" i="0" sz="4400" u="none" cap="none" strike="noStrike">
                <a:solidFill>
                  <a:srgbClr val="FFFFFF"/>
                </a:solidFill>
                <a:latin typeface="Maven Pro"/>
                <a:ea typeface="Maven Pro"/>
                <a:cs typeface="Maven Pro"/>
                <a:sym typeface="Maven Pro"/>
              </a:defRPr>
            </a:lvl9pPr>
          </a:lstStyle>
          <a:p/>
        </p:txBody>
      </p:sp>
      <p:sp>
        <p:nvSpPr>
          <p:cNvPr id="8" name="Google Shape;8;p1"/>
          <p:cNvSpPr txBox="1"/>
          <p:nvPr>
            <p:ph idx="1" type="body"/>
          </p:nvPr>
        </p:nvSpPr>
        <p:spPr>
          <a:xfrm>
            <a:off x="457200" y="1200150"/>
            <a:ext cx="8229600" cy="3394075"/>
          </a:xfrm>
          <a:prstGeom prst="rect">
            <a:avLst/>
          </a:prstGeom>
          <a:noFill/>
          <a:ln>
            <a:noFill/>
          </a:ln>
        </p:spPr>
        <p:txBody>
          <a:bodyPr anchorCtr="0" anchor="t" bIns="45700" lIns="45700" spcFirstLastPara="1" rIns="45700" wrap="square" tIns="45700"/>
          <a:lstStyle>
            <a:lvl1pPr indent="-431800" lvl="0" marL="4572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1pPr>
            <a:lvl2pPr indent="-431800" lvl="1" marL="9144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2pPr>
            <a:lvl3pPr indent="-431800" lvl="2" marL="13716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3pPr>
            <a:lvl4pPr indent="-431800" lvl="3" marL="18288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4pPr>
            <a:lvl5pPr indent="-431800" lvl="4" marL="22860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5pPr>
            <a:lvl6pPr indent="-431800" lvl="5" marL="27432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6pPr>
            <a:lvl7pPr indent="-431800" lvl="6" marL="32004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7pPr>
            <a:lvl8pPr indent="-431800" lvl="7" marL="36576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8pPr>
            <a:lvl9pPr indent="-431800" lvl="8" marL="4114800" marR="0" rtl="0" algn="l">
              <a:lnSpc>
                <a:spcPct val="100000"/>
              </a:lnSpc>
              <a:spcBef>
                <a:spcPts val="700"/>
              </a:spcBef>
              <a:spcAft>
                <a:spcPts val="0"/>
              </a:spcAft>
              <a:buClr>
                <a:srgbClr val="FFFFFF"/>
              </a:buClr>
              <a:buSzPts val="3200"/>
              <a:buFont typeface="Arial"/>
              <a:buChar char="•"/>
              <a:defRPr b="0" i="0" sz="3200" u="none" cap="none" strike="noStrike">
                <a:solidFill>
                  <a:srgbClr val="FFFFFF"/>
                </a:solidFill>
                <a:latin typeface="Arial"/>
                <a:ea typeface="Arial"/>
                <a:cs typeface="Arial"/>
                <a:sym typeface="Arial"/>
              </a:defRPr>
            </a:lvl9pPr>
          </a:lstStyle>
          <a:p/>
        </p:txBody>
      </p:sp>
      <p:sp>
        <p:nvSpPr>
          <p:cNvPr id="9" name="Google Shape;9;p1"/>
          <p:cNvSpPr txBox="1"/>
          <p:nvPr>
            <p:ph idx="12" type="sldNum"/>
          </p:nvPr>
        </p:nvSpPr>
        <p:spPr>
          <a:xfrm>
            <a:off x="4419600" y="4627562"/>
            <a:ext cx="2133600" cy="279401"/>
          </a:xfrm>
          <a:prstGeom prst="rect">
            <a:avLst/>
          </a:prstGeom>
          <a:noFill/>
          <a:ln>
            <a:noFill/>
          </a:ln>
        </p:spPr>
        <p:txBody>
          <a:bodyPr anchorCtr="0" anchor="ctr" bIns="45700" lIns="45700" spcFirstLastPara="1" rIns="45700" wrap="square" tIns="45700">
            <a:noAutofit/>
          </a:bodyPr>
          <a:lstStyle>
            <a:lvl1pPr indent="0" lvl="0"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1pPr>
            <a:lvl2pPr indent="0" lvl="1"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2pPr>
            <a:lvl3pPr indent="0" lvl="2"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3pPr>
            <a:lvl4pPr indent="0" lvl="3"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4pPr>
            <a:lvl5pPr indent="0" lvl="4"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5pPr>
            <a:lvl6pPr indent="0" lvl="5"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6pPr>
            <a:lvl7pPr indent="0" lvl="6"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7pPr>
            <a:lvl8pPr indent="0" lvl="7"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8pPr>
            <a:lvl9pPr indent="0" lvl="8" marL="0" marR="0" rtl="0" algn="r">
              <a:lnSpc>
                <a:spcPct val="100000"/>
              </a:lnSpc>
              <a:spcBef>
                <a:spcPts val="0"/>
              </a:spcBef>
              <a:spcAft>
                <a:spcPts val="0"/>
              </a:spcAft>
              <a:buClr>
                <a:srgbClr val="FFFFFF"/>
              </a:buClr>
              <a:buSzPts val="1200"/>
              <a:buFont typeface="Calibri"/>
              <a:buNone/>
              <a:defRPr b="0" i="0" sz="120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sz="1400">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www.mkausa.org/meetings" TargetMode="External"/><Relationship Id="rId4" Type="http://schemas.openxmlformats.org/officeDocument/2006/relationships/hyperlink" Target="https://www.mkausa.org/repor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hafiz.mkausa.org/" TargetMode="External"/><Relationship Id="rId4" Type="http://schemas.openxmlformats.org/officeDocument/2006/relationships/hyperlink" Target="https://www.mkausa.org/reports" TargetMode="External"/></Relationships>
</file>

<file path=ppt/slides/_rels/slide6.xml.rels><?xml version="1.0" encoding="UTF-8" standalone="yes"?><Relationships xmlns="http://schemas.openxmlformats.org/package/2006/relationships"><Relationship Id="rId11" Type="http://schemas.openxmlformats.org/officeDocument/2006/relationships/hyperlink" Target="https://hafiz.mkausa.org/article-categories/qaid-handbook/" TargetMode="External"/><Relationship Id="rId10" Type="http://schemas.openxmlformats.org/officeDocument/2006/relationships/hyperlink" Target="https://www.mkausa.org/download/qaid-handbook-2/" TargetMode="External"/><Relationship Id="rId13" Type="http://schemas.openxmlformats.org/officeDocument/2006/relationships/hyperlink" Target="https://zoom.us/" TargetMode="External"/><Relationship Id="rId12" Type="http://schemas.openxmlformats.org/officeDocument/2006/relationships/hyperlink" Target="https://hafiz.mkausa.org" TargetMode="External"/><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mkausa.org/calendar/" TargetMode="External"/><Relationship Id="rId4" Type="http://schemas.openxmlformats.org/officeDocument/2006/relationships/hyperlink" Target="https://drive.google.com/file/d/1CCCQ-_NLIoTVmGnex36V_5bg7RiW5-eX/view?usp=sharing" TargetMode="External"/><Relationship Id="rId9" Type="http://schemas.openxmlformats.org/officeDocument/2006/relationships/hyperlink" Target="https://www.mkausa.org/download/15430/" TargetMode="External"/><Relationship Id="rId15" Type="http://schemas.openxmlformats.org/officeDocument/2006/relationships/hyperlink" Target="https://flocknote.com/" TargetMode="External"/><Relationship Id="rId14" Type="http://schemas.openxmlformats.org/officeDocument/2006/relationships/hyperlink" Target="https://kahoot.com/" TargetMode="External"/><Relationship Id="rId5" Type="http://schemas.openxmlformats.org/officeDocument/2006/relationships/hyperlink" Target="https://calendar.google.com/calendar?cid=ZDhlNmNvdHZnaGdxNjEyMGJzMWs2YW9kY29AZ3JvdXAuY2FsZW5kYXIuZ29vZ2xlLmNvbQ" TargetMode="External"/><Relationship Id="rId6" Type="http://schemas.openxmlformats.org/officeDocument/2006/relationships/hyperlink" Target="https://calendar.google.com/calendar/ical/d8e6cotvghgq6120bs1k6aodco@group.calendar.google.com/public/basic.ics" TargetMode="External"/><Relationship Id="rId7" Type="http://schemas.openxmlformats.org/officeDocument/2006/relationships/hyperlink" Target="http://www.mkausa.org/reports" TargetMode="External"/><Relationship Id="rId8" Type="http://schemas.openxmlformats.org/officeDocument/2006/relationships/hyperlink" Target="https://www.mkausa.org/meet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Google Shape;58;p13"/>
          <p:cNvSpPr txBox="1"/>
          <p:nvPr>
            <p:ph idx="4294967295" type="ctrTitle"/>
          </p:nvPr>
        </p:nvSpPr>
        <p:spPr>
          <a:xfrm>
            <a:off x="685800" y="2290763"/>
            <a:ext cx="7772400" cy="1103313"/>
          </a:xfrm>
          <a:prstGeom prst="rect">
            <a:avLst/>
          </a:prstGeom>
          <a:noFill/>
          <a:ln>
            <a:noFill/>
          </a:ln>
        </p:spPr>
        <p:txBody>
          <a:bodyPr anchorCtr="0" anchor="ctr" bIns="45700" lIns="45700" spcFirstLastPara="1" rIns="45700" wrap="square" tIns="45700">
            <a:noAutofit/>
          </a:bodyPr>
          <a:lstStyle/>
          <a:p>
            <a:pPr indent="0" lvl="1" marL="0" marR="0" rtl="0" algn="ctr">
              <a:lnSpc>
                <a:spcPct val="100000"/>
              </a:lnSpc>
              <a:spcBef>
                <a:spcPts val="0"/>
              </a:spcBef>
              <a:spcAft>
                <a:spcPts val="0"/>
              </a:spcAft>
              <a:buClr>
                <a:srgbClr val="FFFFFF"/>
              </a:buClr>
              <a:buSzPts val="2240"/>
              <a:buFont typeface="Maven Pro"/>
              <a:buNone/>
            </a:pPr>
            <a:r>
              <a:rPr b="1" i="0" lang="en-US" sz="3600" u="none" cap="none" strike="noStrike">
                <a:solidFill>
                  <a:srgbClr val="FFFFFF"/>
                </a:solidFill>
                <a:latin typeface="Maven Pro"/>
                <a:ea typeface="Maven Pro"/>
                <a:cs typeface="Maven Pro"/>
                <a:sym typeface="Maven Pro"/>
              </a:rPr>
              <a:t>Ai’tmad Departmental Plan</a:t>
            </a:r>
            <a:br>
              <a:rPr b="1" i="0" lang="en-US" sz="3600" u="none" cap="none" strike="noStrike">
                <a:solidFill>
                  <a:srgbClr val="FFFFFF"/>
                </a:solidFill>
                <a:latin typeface="Maven Pro"/>
                <a:ea typeface="Maven Pro"/>
                <a:cs typeface="Maven Pro"/>
                <a:sym typeface="Maven Pro"/>
              </a:rPr>
            </a:br>
            <a:r>
              <a:rPr b="1" i="0" lang="en-US" sz="2240" u="none" cap="none" strike="noStrike">
                <a:solidFill>
                  <a:srgbClr val="6AA9CB"/>
                </a:solidFill>
                <a:latin typeface="Maven Pro"/>
                <a:ea typeface="Maven Pro"/>
                <a:cs typeface="Maven Pro"/>
                <a:sym typeface="Maven Pro"/>
              </a:rPr>
              <a:t>201</a:t>
            </a:r>
            <a:r>
              <a:rPr b="1" lang="en-US" sz="2240">
                <a:solidFill>
                  <a:srgbClr val="6AA9CB"/>
                </a:solidFill>
              </a:rPr>
              <a:t>8</a:t>
            </a:r>
            <a:r>
              <a:rPr b="1" i="0" lang="en-US" sz="2240" u="none" cap="none" strike="noStrike">
                <a:solidFill>
                  <a:srgbClr val="6AA9CB"/>
                </a:solidFill>
                <a:latin typeface="Maven Pro"/>
                <a:ea typeface="Maven Pro"/>
                <a:cs typeface="Maven Pro"/>
                <a:sym typeface="Maven Pro"/>
              </a:rPr>
              <a:t>-201</a:t>
            </a:r>
            <a:r>
              <a:rPr b="1" lang="en-US" sz="2240">
                <a:solidFill>
                  <a:srgbClr val="6AA9CB"/>
                </a:solidFill>
              </a:rPr>
              <a:t>9</a:t>
            </a:r>
            <a:br>
              <a:rPr b="1" i="0" lang="en-US" sz="2240" u="none" cap="none" strike="noStrike">
                <a:solidFill>
                  <a:srgbClr val="6AA9CB"/>
                </a:solidFill>
                <a:latin typeface="Maven Pro"/>
                <a:ea typeface="Maven Pro"/>
                <a:cs typeface="Maven Pro"/>
                <a:sym typeface="Maven Pro"/>
              </a:rPr>
            </a:br>
            <a:endParaRPr b="1" i="0" sz="2240" u="none" cap="none" strike="noStrike">
              <a:solidFill>
                <a:srgbClr val="6AA9CB"/>
              </a:solidFill>
              <a:latin typeface="Maven Pro"/>
              <a:ea typeface="Maven Pro"/>
              <a:cs typeface="Maven Pro"/>
              <a:sym typeface="Maven Pro"/>
            </a:endParaRPr>
          </a:p>
          <a:p>
            <a:pPr indent="0" lvl="1" marL="0" marR="0" rtl="0" algn="ctr">
              <a:lnSpc>
                <a:spcPct val="100000"/>
              </a:lnSpc>
              <a:spcBef>
                <a:spcPts val="0"/>
              </a:spcBef>
              <a:spcAft>
                <a:spcPts val="0"/>
              </a:spcAft>
              <a:buClr>
                <a:srgbClr val="FFFFFF"/>
              </a:buClr>
              <a:buSzPts val="2240"/>
              <a:buFont typeface="Maven Pro"/>
              <a:buNone/>
            </a:pPr>
            <a:r>
              <a:rPr b="1" i="0" lang="en-US" sz="2240" u="none" cap="none" strike="noStrike">
                <a:solidFill>
                  <a:srgbClr val="6AA9CB"/>
                </a:solidFill>
                <a:latin typeface="Maven Pro"/>
                <a:ea typeface="Maven Pro"/>
                <a:cs typeface="Maven Pro"/>
                <a:sym typeface="Maven Pro"/>
              </a:rPr>
              <a:t>Ahmed Bajwa </a:t>
            </a:r>
            <a:endParaRPr b="1" i="0" sz="2240" u="none" cap="none" strike="noStrike">
              <a:solidFill>
                <a:srgbClr val="6AA9CB"/>
              </a:solidFill>
              <a:latin typeface="Maven Pro"/>
              <a:ea typeface="Maven Pro"/>
              <a:cs typeface="Maven Pro"/>
              <a:sym typeface="Maven Pro"/>
            </a:endParaRPr>
          </a:p>
          <a:p>
            <a:pPr indent="0" lvl="1" marL="0" marR="0" rtl="0" algn="ctr">
              <a:lnSpc>
                <a:spcPct val="100000"/>
              </a:lnSpc>
              <a:spcBef>
                <a:spcPts val="0"/>
              </a:spcBef>
              <a:spcAft>
                <a:spcPts val="0"/>
              </a:spcAft>
              <a:buClr>
                <a:srgbClr val="FFFFFF"/>
              </a:buClr>
              <a:buSzPts val="2240"/>
              <a:buFont typeface="Maven Pro"/>
              <a:buNone/>
            </a:pPr>
            <a:r>
              <a:rPr b="1" lang="en-US" sz="2240">
                <a:solidFill>
                  <a:srgbClr val="6AA9CB"/>
                </a:solidFill>
              </a:rPr>
              <a:t>Serving as Motamid MKA USA</a:t>
            </a:r>
            <a:endParaRPr b="1" sz="2240">
              <a:solidFill>
                <a:srgbClr val="6AA9CB"/>
              </a:solidFill>
            </a:endParaRPr>
          </a:p>
          <a:p>
            <a:pPr indent="0" lvl="1" marL="0" marR="0" rtl="0" algn="ctr">
              <a:lnSpc>
                <a:spcPct val="100000"/>
              </a:lnSpc>
              <a:spcBef>
                <a:spcPts val="0"/>
              </a:spcBef>
              <a:spcAft>
                <a:spcPts val="0"/>
              </a:spcAft>
              <a:buClr>
                <a:srgbClr val="FFFFFF"/>
              </a:buClr>
              <a:buSzPts val="2240"/>
              <a:buFont typeface="Maven Pro"/>
              <a:buNone/>
            </a:pPr>
            <a:r>
              <a:rPr b="1" lang="en-US" sz="2240">
                <a:solidFill>
                  <a:srgbClr val="6AA9CB"/>
                </a:solidFill>
              </a:rPr>
              <a:t>motamid@mkausa.org</a:t>
            </a:r>
            <a:endParaRPr b="1" sz="2240">
              <a:solidFill>
                <a:srgbClr val="6AA9CB"/>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2" name="Shape 62"/>
        <p:cNvGrpSpPr/>
        <p:nvPr/>
      </p:nvGrpSpPr>
      <p:grpSpPr>
        <a:xfrm>
          <a:off x="0" y="0"/>
          <a:ext cx="0" cy="0"/>
          <a:chOff x="0" y="0"/>
          <a:chExt cx="0" cy="0"/>
        </a:xfrm>
      </p:grpSpPr>
      <p:sp>
        <p:nvSpPr>
          <p:cNvPr id="63" name="Google Shape;63;p14"/>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rgbClr val="FFFFFF"/>
              </a:buClr>
              <a:buSzPts val="3500"/>
              <a:buFont typeface="Maven Pro"/>
              <a:buNone/>
            </a:pPr>
            <a:r>
              <a:rPr lang="en-US" sz="3500"/>
              <a:t>Monthly Goals</a:t>
            </a:r>
            <a:endParaRPr/>
          </a:p>
        </p:txBody>
      </p:sp>
      <p:sp>
        <p:nvSpPr>
          <p:cNvPr id="64" name="Google Shape;64;p14"/>
          <p:cNvSpPr txBox="1"/>
          <p:nvPr>
            <p:ph idx="1" type="body"/>
          </p:nvPr>
        </p:nvSpPr>
        <p:spPr>
          <a:xfrm>
            <a:off x="457200" y="1063625"/>
            <a:ext cx="7747943" cy="3394075"/>
          </a:xfrm>
          <a:prstGeom prst="rect">
            <a:avLst/>
          </a:prstGeom>
          <a:noFill/>
          <a:ln>
            <a:noFill/>
          </a:ln>
        </p:spPr>
        <p:txBody>
          <a:bodyPr anchorCtr="0" anchor="t" bIns="45700" lIns="45700" spcFirstLastPara="1" rIns="45700" wrap="square" tIns="45700">
            <a:noAutofit/>
          </a:bodyPr>
          <a:lstStyle/>
          <a:p>
            <a:pPr indent="0" lvl="0" marL="0" rtl="0" algn="l">
              <a:lnSpc>
                <a:spcPct val="100000"/>
              </a:lnSpc>
              <a:spcBef>
                <a:spcPts val="0"/>
              </a:spcBef>
              <a:spcAft>
                <a:spcPts val="0"/>
              </a:spcAft>
              <a:buClr>
                <a:srgbClr val="FFFFFF"/>
              </a:buClr>
              <a:buSzPts val="2400"/>
              <a:buNone/>
            </a:pPr>
            <a:r>
              <a:t/>
            </a:r>
            <a:endParaRPr sz="2400"/>
          </a:p>
          <a:p>
            <a:pPr indent="-342900" lvl="0" marL="342900" rtl="0" algn="l">
              <a:lnSpc>
                <a:spcPct val="100000"/>
              </a:lnSpc>
              <a:spcBef>
                <a:spcPts val="500"/>
              </a:spcBef>
              <a:spcAft>
                <a:spcPts val="0"/>
              </a:spcAft>
              <a:buClr>
                <a:srgbClr val="FFFFFF"/>
              </a:buClr>
              <a:buSzPts val="2400"/>
              <a:buChar char="•"/>
            </a:pPr>
            <a:r>
              <a:rPr lang="en-US" sz="2400"/>
              <a:t>Hold monthly General and Amila meetings</a:t>
            </a:r>
            <a:endParaRPr sz="2400"/>
          </a:p>
          <a:p>
            <a:pPr indent="-364671" lvl="1" marL="783771" rtl="0" algn="l">
              <a:lnSpc>
                <a:spcPct val="100000"/>
              </a:lnSpc>
              <a:spcBef>
                <a:spcPts val="500"/>
              </a:spcBef>
              <a:spcAft>
                <a:spcPts val="0"/>
              </a:spcAft>
              <a:buSzPts val="2400"/>
              <a:buChar char="–"/>
            </a:pPr>
            <a:r>
              <a:rPr lang="en-US" sz="2400"/>
              <a:t>Resources: </a:t>
            </a:r>
            <a:r>
              <a:rPr lang="en-US" sz="2400" u="sng">
                <a:solidFill>
                  <a:schemeClr val="hlink"/>
                </a:solidFill>
                <a:hlinkClick r:id="rId3"/>
              </a:rPr>
              <a:t>https://www.mkausa.org/meetings</a:t>
            </a:r>
            <a:endParaRPr sz="2400"/>
          </a:p>
          <a:p>
            <a:pPr indent="-364671" lvl="1" marL="783771" rtl="0" algn="l">
              <a:lnSpc>
                <a:spcPct val="100000"/>
              </a:lnSpc>
              <a:spcBef>
                <a:spcPts val="500"/>
              </a:spcBef>
              <a:spcAft>
                <a:spcPts val="0"/>
              </a:spcAft>
              <a:buSzPts val="2400"/>
              <a:buChar char="–"/>
            </a:pPr>
            <a:r>
              <a:rPr lang="en-US" sz="2400"/>
              <a:t>Count local/regional/national Ijtema’at</a:t>
            </a:r>
            <a:endParaRPr sz="2400"/>
          </a:p>
          <a:p>
            <a:pPr indent="-381000" lvl="0" marL="342900" marR="0" rtl="0" algn="l">
              <a:lnSpc>
                <a:spcPct val="100000"/>
              </a:lnSpc>
              <a:spcBef>
                <a:spcPts val="500"/>
              </a:spcBef>
              <a:spcAft>
                <a:spcPts val="0"/>
              </a:spcAft>
              <a:buClr>
                <a:srgbClr val="FFFFFF"/>
              </a:buClr>
              <a:buSzPts val="2400"/>
              <a:buFont typeface="Arial"/>
              <a:buChar char="•"/>
            </a:pPr>
            <a:r>
              <a:rPr lang="en-US" sz="2400"/>
              <a:t>Submit monthly report by 5th every month</a:t>
            </a:r>
            <a:endParaRPr sz="2400"/>
          </a:p>
          <a:p>
            <a:pPr indent="-364671" lvl="1" marL="783771" marR="0" rtl="0" algn="l">
              <a:lnSpc>
                <a:spcPct val="100000"/>
              </a:lnSpc>
              <a:spcBef>
                <a:spcPts val="500"/>
              </a:spcBef>
              <a:spcAft>
                <a:spcPts val="0"/>
              </a:spcAft>
              <a:buSzPts val="2400"/>
              <a:buChar char="–"/>
            </a:pPr>
            <a:r>
              <a:rPr lang="en-US" sz="2400" u="sng">
                <a:solidFill>
                  <a:schemeClr val="hlink"/>
                </a:solidFill>
                <a:hlinkClick r:id="rId4"/>
              </a:rPr>
              <a:t>https://www.mkausa.org/reports</a:t>
            </a:r>
            <a:endParaRPr sz="2400"/>
          </a:p>
          <a:p>
            <a:pPr indent="-381000" lvl="0" marL="342900" marR="0" rtl="0" algn="l">
              <a:lnSpc>
                <a:spcPct val="100000"/>
              </a:lnSpc>
              <a:spcBef>
                <a:spcPts val="500"/>
              </a:spcBef>
              <a:spcAft>
                <a:spcPts val="0"/>
              </a:spcAft>
              <a:buSzPts val="2400"/>
              <a:buChar char="•"/>
            </a:pPr>
            <a:r>
              <a:t/>
            </a: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8" name="Shape 68"/>
        <p:cNvGrpSpPr/>
        <p:nvPr/>
      </p:nvGrpSpPr>
      <p:grpSpPr>
        <a:xfrm>
          <a:off x="0" y="0"/>
          <a:ext cx="0" cy="0"/>
          <a:chOff x="0" y="0"/>
          <a:chExt cx="0" cy="0"/>
        </a:xfrm>
      </p:grpSpPr>
      <p:sp>
        <p:nvSpPr>
          <p:cNvPr id="69" name="Google Shape;69;p15"/>
          <p:cNvSpPr txBox="1"/>
          <p:nvPr>
            <p:ph type="title"/>
          </p:nvPr>
        </p:nvSpPr>
        <p:spPr>
          <a:xfrm>
            <a:off x="457200" y="206375"/>
            <a:ext cx="8229600" cy="857400"/>
          </a:xfrm>
          <a:prstGeom prst="rect">
            <a:avLst/>
          </a:prstGeom>
        </p:spPr>
        <p:txBody>
          <a:bodyPr anchorCtr="0" anchor="ctr" bIns="45700" lIns="45700" spcFirstLastPara="1" rIns="45700" wrap="square" tIns="45700">
            <a:noAutofit/>
          </a:bodyPr>
          <a:lstStyle/>
          <a:p>
            <a:pPr indent="0" lvl="0" marL="0" rtl="0" algn="ctr">
              <a:spcBef>
                <a:spcPts val="0"/>
              </a:spcBef>
              <a:spcAft>
                <a:spcPts val="0"/>
              </a:spcAft>
              <a:buNone/>
            </a:pPr>
            <a:r>
              <a:rPr lang="en-US"/>
              <a:t>2017-18 Performance</a:t>
            </a:r>
            <a:endParaRPr/>
          </a:p>
        </p:txBody>
      </p:sp>
      <p:sp>
        <p:nvSpPr>
          <p:cNvPr id="70" name="Google Shape;70;p15"/>
          <p:cNvSpPr txBox="1"/>
          <p:nvPr>
            <p:ph idx="1" type="body"/>
          </p:nvPr>
        </p:nvSpPr>
        <p:spPr>
          <a:xfrm>
            <a:off x="457200" y="1200150"/>
            <a:ext cx="8229600" cy="3394200"/>
          </a:xfrm>
          <a:prstGeom prst="rect">
            <a:avLst/>
          </a:prstGeom>
        </p:spPr>
        <p:txBody>
          <a:bodyPr anchorCtr="0" anchor="t" bIns="45700" lIns="45700" spcFirstLastPara="1" rIns="45700" wrap="square" tIns="45700">
            <a:noAutofit/>
          </a:bodyPr>
          <a:lstStyle/>
          <a:p>
            <a:pPr indent="0" lvl="0" marL="0" rtl="0" algn="l">
              <a:spcBef>
                <a:spcPts val="700"/>
              </a:spcBef>
              <a:spcAft>
                <a:spcPts val="0"/>
              </a:spcAft>
              <a:buNone/>
            </a:pPr>
            <a:r>
              <a:t/>
            </a:r>
            <a:endParaRPr/>
          </a:p>
        </p:txBody>
      </p:sp>
      <p:pic>
        <p:nvPicPr>
          <p:cNvPr id="71" name="Google Shape;71;p15" title="Chart"/>
          <p:cNvPicPr preferRelativeResize="0"/>
          <p:nvPr/>
        </p:nvPicPr>
        <p:blipFill>
          <a:blip r:embed="rId3">
            <a:alphaModFix/>
          </a:blip>
          <a:stretch>
            <a:fillRect/>
          </a:stretch>
        </p:blipFill>
        <p:spPr>
          <a:xfrm>
            <a:off x="859925" y="1009300"/>
            <a:ext cx="7027375" cy="3667576"/>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5" name="Shape 75"/>
        <p:cNvGrpSpPr/>
        <p:nvPr/>
      </p:nvGrpSpPr>
      <p:grpSpPr>
        <a:xfrm>
          <a:off x="0" y="0"/>
          <a:ext cx="0" cy="0"/>
          <a:chOff x="0" y="0"/>
          <a:chExt cx="0" cy="0"/>
        </a:xfrm>
      </p:grpSpPr>
      <p:sp>
        <p:nvSpPr>
          <p:cNvPr id="76" name="Google Shape;76;p16"/>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noAutofit/>
          </a:bodyPr>
          <a:lstStyle/>
          <a:p>
            <a:pPr indent="0" lvl="0" marL="0" marR="0" rtl="0" algn="ctr">
              <a:lnSpc>
                <a:spcPct val="100000"/>
              </a:lnSpc>
              <a:spcBef>
                <a:spcPts val="0"/>
              </a:spcBef>
              <a:spcAft>
                <a:spcPts val="0"/>
              </a:spcAft>
              <a:buClr>
                <a:srgbClr val="FFFFFF"/>
              </a:buClr>
              <a:buSzPts val="3500"/>
              <a:buFont typeface="Maven Pro"/>
              <a:buNone/>
            </a:pPr>
            <a:r>
              <a:rPr lang="en-US" sz="3500"/>
              <a:t>Successes/Challenges</a:t>
            </a:r>
            <a:endParaRPr/>
          </a:p>
        </p:txBody>
      </p:sp>
      <p:sp>
        <p:nvSpPr>
          <p:cNvPr id="77" name="Google Shape;77;p16"/>
          <p:cNvSpPr txBox="1"/>
          <p:nvPr>
            <p:ph idx="1" type="body"/>
          </p:nvPr>
        </p:nvSpPr>
        <p:spPr>
          <a:xfrm>
            <a:off x="457200" y="1000125"/>
            <a:ext cx="8229600" cy="3827400"/>
          </a:xfrm>
          <a:prstGeom prst="rect">
            <a:avLst/>
          </a:prstGeom>
          <a:noFill/>
          <a:ln>
            <a:noFill/>
          </a:ln>
        </p:spPr>
        <p:txBody>
          <a:bodyPr anchorCtr="0" anchor="t" bIns="45700" lIns="45700" spcFirstLastPara="1" rIns="45700" wrap="square" tIns="45700">
            <a:noAutofit/>
          </a:bodyPr>
          <a:lstStyle/>
          <a:p>
            <a:pPr indent="-342900" lvl="0" marL="342900" rtl="0" algn="l">
              <a:lnSpc>
                <a:spcPct val="100000"/>
              </a:lnSpc>
              <a:spcBef>
                <a:spcPts val="0"/>
              </a:spcBef>
              <a:spcAft>
                <a:spcPts val="0"/>
              </a:spcAft>
              <a:buClr>
                <a:srgbClr val="FFFFFF"/>
              </a:buClr>
              <a:buSzPts val="2400"/>
              <a:buChar char="•"/>
            </a:pPr>
            <a:r>
              <a:rPr lang="en-US" sz="2400"/>
              <a:t>Challenges:</a:t>
            </a:r>
            <a:endParaRPr/>
          </a:p>
          <a:p>
            <a:pPr indent="-285750" lvl="1" marL="742950" rtl="0" algn="l">
              <a:lnSpc>
                <a:spcPct val="100000"/>
              </a:lnSpc>
              <a:spcBef>
                <a:spcPts val="400"/>
              </a:spcBef>
              <a:spcAft>
                <a:spcPts val="0"/>
              </a:spcAft>
              <a:buClr>
                <a:srgbClr val="FFFFFF"/>
              </a:buClr>
              <a:buSzPts val="2000"/>
              <a:buChar char="–"/>
            </a:pPr>
            <a:r>
              <a:rPr lang="en-US" sz="2000"/>
              <a:t>Communication to local Qaideen/Nazimeen</a:t>
            </a:r>
            <a:endParaRPr sz="2000"/>
          </a:p>
          <a:p>
            <a:pPr indent="-317500" lvl="2" marL="1219200" rtl="0" algn="l">
              <a:lnSpc>
                <a:spcPct val="100000"/>
              </a:lnSpc>
              <a:spcBef>
                <a:spcPts val="400"/>
              </a:spcBef>
              <a:spcAft>
                <a:spcPts val="0"/>
              </a:spcAft>
              <a:buSzPts val="2000"/>
              <a:buChar char="•"/>
            </a:pPr>
            <a:r>
              <a:rPr lang="en-US" sz="2000"/>
              <a:t>Telegram Qaideen Admin Group, Qaid Email account</a:t>
            </a:r>
            <a:endParaRPr sz="2000"/>
          </a:p>
          <a:p>
            <a:pPr indent="-317500" lvl="2" marL="1219200" rtl="0" algn="l">
              <a:lnSpc>
                <a:spcPct val="100000"/>
              </a:lnSpc>
              <a:spcBef>
                <a:spcPts val="400"/>
              </a:spcBef>
              <a:spcAft>
                <a:spcPts val="0"/>
              </a:spcAft>
              <a:buSzPts val="2000"/>
              <a:buChar char="•"/>
            </a:pPr>
            <a:r>
              <a:rPr lang="en-US" sz="2000"/>
              <a:t>Telegram Department Groups</a:t>
            </a:r>
            <a:endParaRPr sz="2000"/>
          </a:p>
          <a:p>
            <a:pPr indent="-285750" lvl="1" marL="742950" rtl="0" algn="l">
              <a:lnSpc>
                <a:spcPct val="100000"/>
              </a:lnSpc>
              <a:spcBef>
                <a:spcPts val="400"/>
              </a:spcBef>
              <a:spcAft>
                <a:spcPts val="0"/>
              </a:spcAft>
              <a:buClr>
                <a:srgbClr val="FFFFFF"/>
              </a:buClr>
              <a:buSzPts val="2000"/>
              <a:buChar char="–"/>
            </a:pPr>
            <a:r>
              <a:rPr lang="en-US" sz="2000"/>
              <a:t>Regularity</a:t>
            </a:r>
            <a:r>
              <a:rPr lang="en-US" sz="2000"/>
              <a:t> in holding Monthly General and Amila meetings</a:t>
            </a:r>
            <a:endParaRPr sz="2800"/>
          </a:p>
          <a:p>
            <a:pPr indent="-342900" lvl="0" marL="342900" rtl="0" algn="l">
              <a:lnSpc>
                <a:spcPct val="100000"/>
              </a:lnSpc>
              <a:spcBef>
                <a:spcPts val="500"/>
              </a:spcBef>
              <a:spcAft>
                <a:spcPts val="0"/>
              </a:spcAft>
              <a:buClr>
                <a:srgbClr val="FFFFFF"/>
              </a:buClr>
              <a:buSzPts val="2400"/>
              <a:buChar char="•"/>
            </a:pPr>
            <a:r>
              <a:rPr lang="en-US" sz="2400"/>
              <a:t>Successes:</a:t>
            </a:r>
            <a:endParaRPr/>
          </a:p>
          <a:p>
            <a:pPr indent="-285750" lvl="1" marL="742950" rtl="0" algn="l">
              <a:lnSpc>
                <a:spcPct val="100000"/>
              </a:lnSpc>
              <a:spcBef>
                <a:spcPts val="400"/>
              </a:spcBef>
              <a:spcAft>
                <a:spcPts val="0"/>
              </a:spcAft>
              <a:buClr>
                <a:srgbClr val="FFFFFF"/>
              </a:buClr>
              <a:buSzPts val="2000"/>
              <a:buChar char="–"/>
            </a:pPr>
            <a:r>
              <a:rPr lang="en-US" sz="2000"/>
              <a:t>Telegram</a:t>
            </a:r>
            <a:endParaRPr sz="2800"/>
          </a:p>
          <a:p>
            <a:pPr indent="-285750" lvl="1" marL="742950" rtl="0" algn="l">
              <a:lnSpc>
                <a:spcPct val="100000"/>
              </a:lnSpc>
              <a:spcBef>
                <a:spcPts val="400"/>
              </a:spcBef>
              <a:spcAft>
                <a:spcPts val="0"/>
              </a:spcAft>
              <a:buClr>
                <a:srgbClr val="FFFFFF"/>
              </a:buClr>
              <a:buSzPts val="2000"/>
              <a:buChar char="–"/>
            </a:pPr>
            <a:r>
              <a:rPr lang="en-US" sz="2000"/>
              <a:t>@mkausa.org accounts/Google Drive</a:t>
            </a:r>
            <a:endParaRPr sz="2000"/>
          </a:p>
          <a:p>
            <a:pPr indent="-285750" lvl="1" marL="742950" rtl="0" algn="l">
              <a:lnSpc>
                <a:spcPct val="100000"/>
              </a:lnSpc>
              <a:spcBef>
                <a:spcPts val="400"/>
              </a:spcBef>
              <a:spcAft>
                <a:spcPts val="0"/>
              </a:spcAft>
              <a:buSzPts val="2000"/>
              <a:buChar char="–"/>
            </a:pPr>
            <a:r>
              <a:rPr lang="en-US" sz="2000"/>
              <a:t>Creation of Interactive </a:t>
            </a:r>
            <a:r>
              <a:rPr lang="en-US" sz="2000"/>
              <a:t>quizzes</a:t>
            </a:r>
            <a:r>
              <a:rPr lang="en-US" sz="2000"/>
              <a:t> using Kahoot</a:t>
            </a:r>
            <a:endParaRPr sz="2000"/>
          </a:p>
          <a:p>
            <a:pPr indent="-285750" lvl="1" marL="742950" rtl="0" algn="l">
              <a:lnSpc>
                <a:spcPct val="100000"/>
              </a:lnSpc>
              <a:spcBef>
                <a:spcPts val="400"/>
              </a:spcBef>
              <a:spcAft>
                <a:spcPts val="0"/>
              </a:spcAft>
              <a:buSzPts val="2000"/>
              <a:buChar char="–"/>
            </a:pPr>
            <a:r>
              <a:rPr lang="en-US" sz="2000"/>
              <a:t>Creating local annual/monthly </a:t>
            </a:r>
            <a:r>
              <a:rPr lang="en-US" sz="2000"/>
              <a:t>calendar</a:t>
            </a:r>
            <a:r>
              <a:rPr lang="en-US" sz="2000"/>
              <a:t> of activities / Plan ahead</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1" name="Shape 81"/>
        <p:cNvGrpSpPr/>
        <p:nvPr/>
      </p:nvGrpSpPr>
      <p:grpSpPr>
        <a:xfrm>
          <a:off x="0" y="0"/>
          <a:ext cx="0" cy="0"/>
          <a:chOff x="0" y="0"/>
          <a:chExt cx="0" cy="0"/>
        </a:xfrm>
      </p:grpSpPr>
      <p:sp>
        <p:nvSpPr>
          <p:cNvPr id="82" name="Google Shape;82;p17"/>
          <p:cNvSpPr txBox="1"/>
          <p:nvPr>
            <p:ph type="title"/>
          </p:nvPr>
        </p:nvSpPr>
        <p:spPr>
          <a:xfrm>
            <a:off x="457200" y="206375"/>
            <a:ext cx="8229600" cy="857400"/>
          </a:xfrm>
          <a:prstGeom prst="rect">
            <a:avLst/>
          </a:prstGeom>
        </p:spPr>
        <p:txBody>
          <a:bodyPr anchorCtr="0" anchor="ctr" bIns="45700" lIns="45700" spcFirstLastPara="1" rIns="45700" wrap="square" tIns="45700">
            <a:noAutofit/>
          </a:bodyPr>
          <a:lstStyle/>
          <a:p>
            <a:pPr indent="0" lvl="0" marL="0" rtl="0" algn="ctr">
              <a:spcBef>
                <a:spcPts val="0"/>
              </a:spcBef>
              <a:spcAft>
                <a:spcPts val="0"/>
              </a:spcAft>
              <a:buNone/>
            </a:pPr>
            <a:r>
              <a:rPr lang="en-US"/>
              <a:t>Demos</a:t>
            </a:r>
            <a:endParaRPr/>
          </a:p>
        </p:txBody>
      </p:sp>
      <p:sp>
        <p:nvSpPr>
          <p:cNvPr id="83" name="Google Shape;83;p17"/>
          <p:cNvSpPr txBox="1"/>
          <p:nvPr>
            <p:ph idx="1" type="body"/>
          </p:nvPr>
        </p:nvSpPr>
        <p:spPr>
          <a:xfrm>
            <a:off x="457200" y="1200150"/>
            <a:ext cx="8229600" cy="3394200"/>
          </a:xfrm>
          <a:prstGeom prst="rect">
            <a:avLst/>
          </a:prstGeom>
        </p:spPr>
        <p:txBody>
          <a:bodyPr anchorCtr="0" anchor="t" bIns="45700" lIns="45700" spcFirstLastPara="1" rIns="45700" wrap="square" tIns="45700">
            <a:noAutofit/>
          </a:bodyPr>
          <a:lstStyle/>
          <a:p>
            <a:pPr indent="-364671" lvl="1" marL="783771" rtl="0" algn="l">
              <a:spcBef>
                <a:spcPts val="500"/>
              </a:spcBef>
              <a:spcAft>
                <a:spcPts val="0"/>
              </a:spcAft>
              <a:buSzPts val="2400"/>
              <a:buChar char="–"/>
            </a:pPr>
            <a:r>
              <a:rPr lang="en-US" sz="2400"/>
              <a:t>Hafiz (MKA Knowledge Library)</a:t>
            </a:r>
            <a:endParaRPr sz="2400"/>
          </a:p>
          <a:p>
            <a:pPr indent="-342900" lvl="2" marL="1219200" rtl="0" algn="l">
              <a:spcBef>
                <a:spcPts val="500"/>
              </a:spcBef>
              <a:spcAft>
                <a:spcPts val="0"/>
              </a:spcAft>
              <a:buSzPts val="2400"/>
              <a:buChar char="•"/>
            </a:pPr>
            <a:r>
              <a:rPr lang="en-US" sz="2400" u="sng">
                <a:solidFill>
                  <a:schemeClr val="hlink"/>
                </a:solidFill>
                <a:hlinkClick r:id="rId3"/>
              </a:rPr>
              <a:t>https://hafiz.mkausa.org/</a:t>
            </a:r>
            <a:endParaRPr sz="2400"/>
          </a:p>
          <a:p>
            <a:pPr indent="-364671" lvl="1" marL="783771" rtl="0" algn="l">
              <a:spcBef>
                <a:spcPts val="500"/>
              </a:spcBef>
              <a:spcAft>
                <a:spcPts val="0"/>
              </a:spcAft>
              <a:buSzPts val="2400"/>
              <a:buChar char="–"/>
            </a:pPr>
            <a:r>
              <a:rPr lang="en-US" sz="2400"/>
              <a:t>National/Local Calendar - Google Calendar</a:t>
            </a:r>
            <a:endParaRPr sz="2400"/>
          </a:p>
          <a:p>
            <a:pPr indent="-364671" lvl="1" marL="783771" rtl="0" algn="l">
              <a:spcBef>
                <a:spcPts val="500"/>
              </a:spcBef>
              <a:spcAft>
                <a:spcPts val="0"/>
              </a:spcAft>
              <a:buSzPts val="2400"/>
              <a:buChar char="–"/>
            </a:pPr>
            <a:r>
              <a:rPr lang="en-US" sz="2400"/>
              <a:t>Google Groups (Local Email Distribution Group)</a:t>
            </a:r>
            <a:endParaRPr sz="2400"/>
          </a:p>
          <a:p>
            <a:pPr indent="-364671" lvl="1" marL="783771" rtl="0" algn="l">
              <a:spcBef>
                <a:spcPts val="500"/>
              </a:spcBef>
              <a:spcAft>
                <a:spcPts val="0"/>
              </a:spcAft>
              <a:buSzPts val="2400"/>
              <a:buChar char="–"/>
            </a:pPr>
            <a:r>
              <a:rPr lang="en-US" sz="2400"/>
              <a:t>Google Meet (Video and audio Conf for meetings)</a:t>
            </a:r>
            <a:endParaRPr sz="2400"/>
          </a:p>
          <a:p>
            <a:pPr indent="-364671" lvl="1" marL="783771" rtl="0" algn="l">
              <a:spcBef>
                <a:spcPts val="500"/>
              </a:spcBef>
              <a:spcAft>
                <a:spcPts val="0"/>
              </a:spcAft>
              <a:buSzPts val="2400"/>
              <a:buChar char="–"/>
            </a:pPr>
            <a:r>
              <a:rPr lang="en-US" sz="2400"/>
              <a:t>Monthly Report</a:t>
            </a:r>
            <a:endParaRPr sz="2400"/>
          </a:p>
          <a:p>
            <a:pPr indent="-342900" lvl="2" marL="1219200" rtl="0" algn="l">
              <a:spcBef>
                <a:spcPts val="500"/>
              </a:spcBef>
              <a:spcAft>
                <a:spcPts val="0"/>
              </a:spcAft>
              <a:buSzPts val="2400"/>
              <a:buChar char="•"/>
            </a:pPr>
            <a:r>
              <a:rPr lang="en-US" sz="2400" u="sng">
                <a:solidFill>
                  <a:schemeClr val="hlink"/>
                </a:solidFill>
                <a:hlinkClick r:id="rId4"/>
              </a:rPr>
              <a:t>https://www.mkausa.org/reports</a:t>
            </a:r>
            <a:endParaRPr sz="2400"/>
          </a:p>
          <a:p>
            <a:pPr indent="-440871" lvl="1" marL="783771" marR="0" rtl="0" algn="l">
              <a:lnSpc>
                <a:spcPct val="100000"/>
              </a:lnSpc>
              <a:spcBef>
                <a:spcPts val="500"/>
              </a:spcBef>
              <a:spcAft>
                <a:spcPts val="0"/>
              </a:spcAft>
              <a:buClr>
                <a:srgbClr val="FFFFFF"/>
              </a:buClr>
              <a:buSzPts val="3600"/>
              <a:buFont typeface="Arial"/>
              <a:buChar char="–"/>
            </a:pPr>
            <a:r>
              <a:t/>
            </a:r>
            <a:endParaRPr sz="36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7" name="Shape 87"/>
        <p:cNvGrpSpPr/>
        <p:nvPr/>
      </p:nvGrpSpPr>
      <p:grpSpPr>
        <a:xfrm>
          <a:off x="0" y="0"/>
          <a:ext cx="0" cy="0"/>
          <a:chOff x="0" y="0"/>
          <a:chExt cx="0" cy="0"/>
        </a:xfrm>
      </p:grpSpPr>
      <p:sp>
        <p:nvSpPr>
          <p:cNvPr id="88" name="Google Shape;88;p18"/>
          <p:cNvSpPr txBox="1"/>
          <p:nvPr>
            <p:ph type="title"/>
          </p:nvPr>
        </p:nvSpPr>
        <p:spPr>
          <a:xfrm>
            <a:off x="457200" y="206375"/>
            <a:ext cx="8229600" cy="857250"/>
          </a:xfrm>
          <a:prstGeom prst="rect">
            <a:avLst/>
          </a:prstGeom>
          <a:noFill/>
          <a:ln>
            <a:noFill/>
          </a:ln>
        </p:spPr>
        <p:txBody>
          <a:bodyPr anchorCtr="0" anchor="ctr" bIns="45700" lIns="45700" spcFirstLastPara="1" rIns="45700" wrap="square" tIns="45700">
            <a:noAutofit/>
          </a:bodyPr>
          <a:lstStyle/>
          <a:p>
            <a:pPr indent="0" lvl="1" marL="0" rtl="0" algn="ctr">
              <a:lnSpc>
                <a:spcPct val="100000"/>
              </a:lnSpc>
              <a:spcBef>
                <a:spcPts val="0"/>
              </a:spcBef>
              <a:spcAft>
                <a:spcPts val="0"/>
              </a:spcAft>
              <a:buClr>
                <a:srgbClr val="FFFFFF"/>
              </a:buClr>
              <a:buSzPts val="3500"/>
              <a:buFont typeface="Maven Pro"/>
              <a:buNone/>
            </a:pPr>
            <a:r>
              <a:rPr lang="en-US" sz="3500"/>
              <a:t>Resources</a:t>
            </a:r>
            <a:endParaRPr/>
          </a:p>
        </p:txBody>
      </p:sp>
      <p:sp>
        <p:nvSpPr>
          <p:cNvPr id="89" name="Google Shape;89;p18"/>
          <p:cNvSpPr txBox="1"/>
          <p:nvPr>
            <p:ph idx="1" type="body"/>
          </p:nvPr>
        </p:nvSpPr>
        <p:spPr>
          <a:xfrm>
            <a:off x="407550" y="1063625"/>
            <a:ext cx="8328900" cy="3757200"/>
          </a:xfrm>
          <a:prstGeom prst="rect">
            <a:avLst/>
          </a:prstGeom>
          <a:noFill/>
          <a:ln>
            <a:noFill/>
          </a:ln>
        </p:spPr>
        <p:txBody>
          <a:bodyPr anchorCtr="0" anchor="t" bIns="45700" lIns="45700" spcFirstLastPara="1" rIns="45700" wrap="square" tIns="45700">
            <a:noAutofit/>
          </a:bodyPr>
          <a:lstStyle/>
          <a:p>
            <a:pPr indent="0" lvl="0" marL="0" rtl="0" algn="l">
              <a:lnSpc>
                <a:spcPct val="100000"/>
              </a:lnSpc>
              <a:spcBef>
                <a:spcPts val="0"/>
              </a:spcBef>
              <a:spcAft>
                <a:spcPts val="0"/>
              </a:spcAft>
              <a:buClr>
                <a:srgbClr val="FFFFFF"/>
              </a:buClr>
              <a:buSzPts val="2400"/>
              <a:buFont typeface="Arial"/>
              <a:buNone/>
            </a:pPr>
            <a:r>
              <a:rPr lang="en-US" sz="1200"/>
              <a:t>Calendar: </a:t>
            </a:r>
            <a:r>
              <a:rPr lang="en-US" sz="1200" u="sng">
                <a:solidFill>
                  <a:schemeClr val="hlink"/>
                </a:solidFill>
                <a:hlinkClick r:id="rId3"/>
              </a:rPr>
              <a:t>https://www.mkausa.org/calendar/</a:t>
            </a:r>
            <a:endParaRPr sz="1200"/>
          </a:p>
          <a:p>
            <a:pPr indent="0" lvl="0" marL="0" rtl="0" algn="l">
              <a:lnSpc>
                <a:spcPct val="100000"/>
              </a:lnSpc>
              <a:spcBef>
                <a:spcPts val="0"/>
              </a:spcBef>
              <a:spcAft>
                <a:spcPts val="0"/>
              </a:spcAft>
              <a:buClr>
                <a:srgbClr val="FFFFFF"/>
              </a:buClr>
              <a:buSzPts val="2400"/>
              <a:buFont typeface="Arial"/>
              <a:buNone/>
            </a:pPr>
            <a:r>
              <a:rPr lang="en-US" sz="1200" u="sng">
                <a:solidFill>
                  <a:schemeClr val="hlink"/>
                </a:solidFill>
                <a:hlinkClick r:id="rId4"/>
              </a:rPr>
              <a:t>https://drive.google.com/file/d/1CCCQ-_NLIoTVmGnex36V_5bg7RiW5-eX/view?usp=sharing</a:t>
            </a:r>
            <a:endParaRPr sz="1200"/>
          </a:p>
          <a:p>
            <a:pPr indent="0" lvl="0" marL="0" rtl="0" algn="l">
              <a:lnSpc>
                <a:spcPct val="100000"/>
              </a:lnSpc>
              <a:spcBef>
                <a:spcPts val="0"/>
              </a:spcBef>
              <a:spcAft>
                <a:spcPts val="0"/>
              </a:spcAft>
              <a:buClr>
                <a:srgbClr val="FFFFFF"/>
              </a:buClr>
              <a:buSzPts val="2400"/>
              <a:buFont typeface="Arial"/>
              <a:buNone/>
            </a:pPr>
            <a:r>
              <a:t/>
            </a:r>
            <a:endParaRPr sz="1200"/>
          </a:p>
          <a:p>
            <a:pPr indent="0" lvl="0" marL="0" rtl="0" algn="l">
              <a:lnSpc>
                <a:spcPct val="100000"/>
              </a:lnSpc>
              <a:spcBef>
                <a:spcPts val="0"/>
              </a:spcBef>
              <a:spcAft>
                <a:spcPts val="0"/>
              </a:spcAft>
              <a:buClr>
                <a:srgbClr val="FFFFFF"/>
              </a:buClr>
              <a:buSzPts val="2400"/>
              <a:buFont typeface="Arial"/>
              <a:buNone/>
            </a:pPr>
            <a:r>
              <a:rPr lang="en-US" sz="1200"/>
              <a:t>Import to your </a:t>
            </a:r>
            <a:r>
              <a:rPr lang="en-US" sz="1200"/>
              <a:t>Calendar</a:t>
            </a:r>
            <a:r>
              <a:rPr lang="en-US" sz="1200"/>
              <a:t>: </a:t>
            </a:r>
            <a:r>
              <a:rPr lang="en-US" sz="1200" u="sng">
                <a:solidFill>
                  <a:schemeClr val="hlink"/>
                </a:solidFill>
                <a:hlinkClick r:id="rId5"/>
              </a:rPr>
              <a:t>https://calendar.google.com/calendar?cid=ZDhlNmNvdHZnaGdxNjEyMGJzMWs2YW9kY29AZ3JvdXAuY2FsZW5kYXIuZ29vZ2xlLmNvbQ</a:t>
            </a:r>
            <a:r>
              <a:rPr lang="en-US" sz="1200"/>
              <a:t>   </a:t>
            </a:r>
            <a:br>
              <a:rPr lang="en-US" sz="1200"/>
            </a:br>
            <a:br>
              <a:rPr lang="en-US" sz="1200"/>
            </a:br>
            <a:r>
              <a:rPr lang="en-US" sz="1200"/>
              <a:t>iCal Format: </a:t>
            </a:r>
            <a:r>
              <a:rPr lang="en-US" sz="1200" u="sng">
                <a:solidFill>
                  <a:schemeClr val="hlink"/>
                </a:solidFill>
                <a:hlinkClick r:id="rId6"/>
              </a:rPr>
              <a:t>https://calendar.google.com/calendar/ical/d8e6cotvghgq6120bs1k6aodco@group.calendar.google.com/public/basic.ics</a:t>
            </a:r>
            <a:r>
              <a:rPr lang="en-US" sz="1200"/>
              <a:t> </a:t>
            </a:r>
            <a:endParaRPr sz="1200"/>
          </a:p>
          <a:p>
            <a:pPr indent="0" lvl="0" marL="0" rtl="0" algn="l">
              <a:lnSpc>
                <a:spcPct val="100000"/>
              </a:lnSpc>
              <a:spcBef>
                <a:spcPts val="0"/>
              </a:spcBef>
              <a:spcAft>
                <a:spcPts val="0"/>
              </a:spcAft>
              <a:buClr>
                <a:srgbClr val="FFFFFF"/>
              </a:buClr>
              <a:buSzPts val="2400"/>
              <a:buFont typeface="Arial"/>
              <a:buNone/>
            </a:pPr>
            <a:r>
              <a:t/>
            </a:r>
            <a:endParaRPr sz="1200"/>
          </a:p>
          <a:p>
            <a:pPr indent="0" lvl="0" marL="0" rtl="0" algn="l">
              <a:lnSpc>
                <a:spcPct val="100000"/>
              </a:lnSpc>
              <a:spcBef>
                <a:spcPts val="0"/>
              </a:spcBef>
              <a:spcAft>
                <a:spcPts val="0"/>
              </a:spcAft>
              <a:buClr>
                <a:srgbClr val="FFFFFF"/>
              </a:buClr>
              <a:buSzPts val="2400"/>
              <a:buFont typeface="Arial"/>
              <a:buNone/>
            </a:pPr>
            <a:r>
              <a:rPr lang="en-US" sz="1200"/>
              <a:t>Monthly Reports submission: https:.//</a:t>
            </a:r>
            <a:r>
              <a:rPr lang="en-US" sz="1200" u="sng">
                <a:solidFill>
                  <a:schemeClr val="hlink"/>
                </a:solidFill>
                <a:hlinkClick r:id="rId7"/>
              </a:rPr>
              <a:t>www.mkausa.org/reports</a:t>
            </a:r>
            <a:r>
              <a:rPr lang="en-US" sz="1200"/>
              <a:t> </a:t>
            </a:r>
            <a:br>
              <a:rPr lang="en-US" sz="1200"/>
            </a:br>
            <a:r>
              <a:rPr lang="en-US" sz="1200"/>
              <a:t>Monthly Meeting Resources: </a:t>
            </a:r>
            <a:r>
              <a:rPr lang="en-US" sz="1200" u="sng">
                <a:solidFill>
                  <a:schemeClr val="hlink"/>
                </a:solidFill>
                <a:hlinkClick r:id="rId8"/>
              </a:rPr>
              <a:t>https://www.mkausa.org/meeting</a:t>
            </a:r>
            <a:r>
              <a:rPr lang="en-US" sz="1200"/>
              <a:t> </a:t>
            </a:r>
            <a:br>
              <a:rPr lang="en-US" sz="1200"/>
            </a:br>
            <a:r>
              <a:rPr lang="en-US" sz="1200"/>
              <a:t>MKA Constitution: </a:t>
            </a:r>
            <a:r>
              <a:rPr lang="en-US" sz="1200" u="sng">
                <a:solidFill>
                  <a:schemeClr val="hlink"/>
                </a:solidFill>
                <a:hlinkClick r:id="rId9"/>
              </a:rPr>
              <a:t>https://www.mkausa.org/download/15430/</a:t>
            </a:r>
            <a:r>
              <a:rPr lang="en-US" sz="1200"/>
              <a:t> </a:t>
            </a:r>
            <a:br>
              <a:rPr lang="en-US" sz="1200"/>
            </a:br>
            <a:r>
              <a:rPr lang="en-US" sz="1200"/>
              <a:t>Qaid handbook: </a:t>
            </a:r>
            <a:r>
              <a:rPr lang="en-US" sz="1200" u="sng">
                <a:solidFill>
                  <a:schemeClr val="hlink"/>
                </a:solidFill>
                <a:hlinkClick r:id="rId10"/>
              </a:rPr>
              <a:t>https://www.mkausa.org/download/qaid-handbook-2/</a:t>
            </a:r>
            <a:r>
              <a:rPr lang="en-US" sz="1200"/>
              <a:t> </a:t>
            </a:r>
            <a:br>
              <a:rPr lang="en-US" sz="1200"/>
            </a:br>
            <a:r>
              <a:rPr lang="en-US" sz="1200" u="sng">
                <a:solidFill>
                  <a:schemeClr val="hlink"/>
                </a:solidFill>
                <a:hlinkClick r:id="rId11"/>
              </a:rPr>
              <a:t>https://hafiz.mkausa.org/article-categories/qaid-handbook/</a:t>
            </a:r>
            <a:r>
              <a:rPr lang="en-US" sz="1200"/>
              <a:t> </a:t>
            </a:r>
            <a:br>
              <a:rPr lang="en-US" sz="1200"/>
            </a:br>
            <a:r>
              <a:rPr lang="en-US" sz="1200"/>
              <a:t>Hafiz: </a:t>
            </a:r>
            <a:r>
              <a:rPr lang="en-US" sz="1200" u="sng">
                <a:solidFill>
                  <a:schemeClr val="hlink"/>
                </a:solidFill>
                <a:hlinkClick r:id="rId12"/>
              </a:rPr>
              <a:t>https://hafiz.mkausa.org</a:t>
            </a:r>
            <a:r>
              <a:rPr lang="en-US" sz="1200"/>
              <a:t> </a:t>
            </a:r>
            <a:br>
              <a:rPr lang="en-US" sz="1200"/>
            </a:br>
            <a:r>
              <a:rPr lang="en-US" sz="1200"/>
              <a:t>Video Conference Call options: </a:t>
            </a:r>
            <a:r>
              <a:rPr lang="en-US" sz="1200" u="sng">
                <a:solidFill>
                  <a:schemeClr val="hlink"/>
                </a:solidFill>
                <a:hlinkClick r:id="rId13"/>
              </a:rPr>
              <a:t>https://zoom.us/</a:t>
            </a:r>
            <a:r>
              <a:rPr lang="en-US" sz="1200"/>
              <a:t>  (40 min free and then reconnect)</a:t>
            </a:r>
            <a:br>
              <a:rPr lang="en-US" sz="1200"/>
            </a:br>
            <a:r>
              <a:rPr lang="en-US" sz="1200"/>
              <a:t>Other free </a:t>
            </a:r>
            <a:r>
              <a:rPr lang="en-US" sz="1200"/>
              <a:t>Conference</a:t>
            </a:r>
            <a:r>
              <a:rPr lang="en-US" sz="1200"/>
              <a:t> Call option: Google Meetup </a:t>
            </a:r>
            <a:br>
              <a:rPr lang="en-US" sz="1200"/>
            </a:br>
            <a:r>
              <a:rPr lang="en-US" sz="1200"/>
              <a:t>Setup interactive quizzes for meetings: </a:t>
            </a:r>
            <a:r>
              <a:rPr lang="en-US" sz="1200" u="sng">
                <a:solidFill>
                  <a:schemeClr val="hlink"/>
                </a:solidFill>
                <a:hlinkClick r:id="rId14"/>
              </a:rPr>
              <a:t>https://kahoot.com/</a:t>
            </a:r>
            <a:r>
              <a:rPr lang="en-US" sz="1200"/>
              <a:t> </a:t>
            </a:r>
            <a:br>
              <a:rPr lang="en-US" sz="1200"/>
            </a:br>
            <a:r>
              <a:rPr lang="en-US" sz="1200"/>
              <a:t>Broadcast Text Messaging Service: </a:t>
            </a:r>
            <a:r>
              <a:rPr lang="en-US" sz="1200" u="sng">
                <a:solidFill>
                  <a:schemeClr val="hlink"/>
                </a:solidFill>
                <a:hlinkClick r:id="rId15"/>
              </a:rPr>
              <a:t>https://flocknote.com/</a:t>
            </a:r>
            <a:r>
              <a:rPr lang="en-US" sz="1200"/>
              <a:t>   (Free for upto 4o members)</a:t>
            </a:r>
            <a:br>
              <a:rPr lang="en-US" sz="1200"/>
            </a:br>
            <a:endParaRPr sz="1200"/>
          </a:p>
          <a:p>
            <a:pPr indent="0" lvl="0" marL="0" rtl="0" algn="l">
              <a:lnSpc>
                <a:spcPct val="100000"/>
              </a:lnSpc>
              <a:spcBef>
                <a:spcPts val="0"/>
              </a:spcBef>
              <a:spcAft>
                <a:spcPts val="0"/>
              </a:spcAft>
              <a:buClr>
                <a:srgbClr val="FFFFFF"/>
              </a:buClr>
              <a:buSzPts val="2400"/>
              <a:buFont typeface="Arial"/>
              <a:buNone/>
            </a:pPr>
            <a:r>
              <a:t/>
            </a:r>
            <a:endParaRPr sz="2400"/>
          </a:p>
          <a:p>
            <a:pPr indent="0" lvl="0" marL="0" rtl="0" algn="l">
              <a:lnSpc>
                <a:spcPct val="100000"/>
              </a:lnSpc>
              <a:spcBef>
                <a:spcPts val="0"/>
              </a:spcBef>
              <a:spcAft>
                <a:spcPts val="0"/>
              </a:spcAft>
              <a:buClr>
                <a:srgbClr val="FFFFFF"/>
              </a:buClr>
              <a:buSzPts val="2400"/>
              <a:buFont typeface="Arial"/>
              <a:buNone/>
            </a:pPr>
            <a:r>
              <a:t/>
            </a:r>
            <a:endParaRPr sz="24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3" name="Shape 93"/>
        <p:cNvGrpSpPr/>
        <p:nvPr/>
      </p:nvGrpSpPr>
      <p:grpSpPr>
        <a:xfrm>
          <a:off x="0" y="0"/>
          <a:ext cx="0" cy="0"/>
          <a:chOff x="0" y="0"/>
          <a:chExt cx="0" cy="0"/>
        </a:xfrm>
      </p:grpSpPr>
      <p:sp>
        <p:nvSpPr>
          <p:cNvPr id="94" name="Google Shape;94;p19"/>
          <p:cNvSpPr txBox="1"/>
          <p:nvPr>
            <p:ph type="title"/>
          </p:nvPr>
        </p:nvSpPr>
        <p:spPr>
          <a:xfrm>
            <a:off x="457200" y="206375"/>
            <a:ext cx="8229600" cy="857400"/>
          </a:xfrm>
          <a:prstGeom prst="rect">
            <a:avLst/>
          </a:prstGeom>
        </p:spPr>
        <p:txBody>
          <a:bodyPr anchorCtr="0" anchor="ctr" bIns="45700" lIns="45700" spcFirstLastPara="1" rIns="45700" wrap="square" tIns="45700">
            <a:noAutofit/>
          </a:bodyPr>
          <a:lstStyle/>
          <a:p>
            <a:pPr indent="0" lvl="0" marL="0" rtl="0" algn="ctr">
              <a:spcBef>
                <a:spcPts val="0"/>
              </a:spcBef>
              <a:spcAft>
                <a:spcPts val="0"/>
              </a:spcAft>
              <a:buNone/>
            </a:pPr>
            <a:r>
              <a:rPr lang="en-US"/>
              <a:t>Importance of MKA/Jama’at Meetings</a:t>
            </a:r>
            <a:endParaRPr/>
          </a:p>
        </p:txBody>
      </p:sp>
      <p:sp>
        <p:nvSpPr>
          <p:cNvPr id="95" name="Google Shape;95;p19"/>
          <p:cNvSpPr txBox="1"/>
          <p:nvPr>
            <p:ph idx="1" type="body"/>
          </p:nvPr>
        </p:nvSpPr>
        <p:spPr>
          <a:xfrm>
            <a:off x="457200" y="1200150"/>
            <a:ext cx="8229600" cy="3394200"/>
          </a:xfrm>
          <a:prstGeom prst="rect">
            <a:avLst/>
          </a:prstGeom>
        </p:spPr>
        <p:txBody>
          <a:bodyPr anchorCtr="0" anchor="t" bIns="45700" lIns="45700" spcFirstLastPara="1" rIns="45700" wrap="square" tIns="45700">
            <a:noAutofit/>
          </a:bodyPr>
          <a:lstStyle/>
          <a:p>
            <a:pPr indent="0" lvl="0" marL="0" rtl="0" algn="l">
              <a:spcBef>
                <a:spcPts val="700"/>
              </a:spcBef>
              <a:spcAft>
                <a:spcPts val="0"/>
              </a:spcAft>
              <a:buNone/>
            </a:pPr>
            <a:r>
              <a:rPr lang="en-US" sz="1400"/>
              <a:t>“That day is near when those who work for Ahmadiyyat will acquire stature. But, the children of those who do not take interest in Jama`at work now will be shunned. When nations like England and America will send their representatives for advice and they will consider this to be source of respect for them, then the children of these people will ask to be included in the advices. But, then they will be told, Go! your parents and grandparents rejected the advices in their time and did not care about the work of Jama`at, hence you cannot be included in this process either.</a:t>
            </a:r>
            <a:br>
              <a:rPr lang="en-US" sz="1400"/>
            </a:br>
            <a:br>
              <a:rPr lang="en-US" sz="1400"/>
            </a:br>
            <a:r>
              <a:rPr b="1" lang="en-US" sz="1400" u="sng"/>
              <a:t>Therefore, remove this ignorance and create this awareness in you that a person who attends a meeting of Jama`at is rewarded so much that the membership of the council of America is nothing in front of it.</a:t>
            </a:r>
            <a:r>
              <a:rPr lang="en-US" sz="1400"/>
              <a:t> Even if he must make hundred compromises to attend this meeting, he must do so. If he does not attend the meeting than the system of Jama`at will not suffer because of his absence, rather he will be deprived of the rewards of Allah” </a:t>
            </a:r>
            <a:endParaRPr sz="1400"/>
          </a:p>
          <a:p>
            <a:pPr indent="0" lvl="0" marL="0" rtl="0" algn="l">
              <a:spcBef>
                <a:spcPts val="700"/>
              </a:spcBef>
              <a:spcAft>
                <a:spcPts val="0"/>
              </a:spcAft>
              <a:buNone/>
            </a:pPr>
            <a:br>
              <a:rPr lang="en-US" sz="1400"/>
            </a:br>
            <a:r>
              <a:rPr lang="en-US" sz="1400"/>
              <a:t>(Majlis Shura 1956, page 24-25) Hadrat Khalifatul Masih II (ra)</a:t>
            </a:r>
            <a:endParaRPr sz="1400"/>
          </a:p>
        </p:txBody>
      </p:sp>
    </p:spTree>
  </p:cSld>
  <p:clrMapOvr>
    <a:masterClrMapping/>
  </p:clrMapOvr>
</p:sld>
</file>

<file path=ppt/theme/theme1.xml><?xml version="1.0" encoding="utf-8"?>
<a:theme xmlns:a="http://schemas.openxmlformats.org/drawingml/2006/main" xmlns:r="http://schemas.openxmlformats.org/officeDocument/2006/relationships" name="Basic_MKA_Template_Dark">
  <a:themeElements>
    <a:clrScheme name="Basic_MKA_Template_Dark">
      <a:dk1>
        <a:srgbClr val="000000"/>
      </a:dk1>
      <a:lt1>
        <a:srgbClr val="FFFFFF"/>
      </a:lt1>
      <a:dk2>
        <a:srgbClr val="A7A7A7"/>
      </a:dk2>
      <a:lt2>
        <a:srgbClr val="535353"/>
      </a:lt2>
      <a:accent1>
        <a:srgbClr val="912E2B"/>
      </a:accent1>
      <a:accent2>
        <a:srgbClr val="2D6481"/>
      </a:accent2>
      <a:accent3>
        <a:srgbClr val="866F55"/>
      </a:accent3>
      <a:accent4>
        <a:srgbClr val="3A494C"/>
      </a:accent4>
      <a:accent5>
        <a:srgbClr val="737CBA"/>
      </a:accent5>
      <a:accent6>
        <a:srgbClr val="8AB1C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sic_MKA_Template_Dark">
  <a:themeElements>
    <a:clrScheme name="Basic_MKA_Template_Dark">
      <a:dk1>
        <a:srgbClr val="333333"/>
      </a:dk1>
      <a:lt1>
        <a:srgbClr val="333333"/>
      </a:lt1>
      <a:dk2>
        <a:srgbClr val="A7A7A7"/>
      </a:dk2>
      <a:lt2>
        <a:srgbClr val="535353"/>
      </a:lt2>
      <a:accent1>
        <a:srgbClr val="912E2B"/>
      </a:accent1>
      <a:accent2>
        <a:srgbClr val="2D6481"/>
      </a:accent2>
      <a:accent3>
        <a:srgbClr val="866F55"/>
      </a:accent3>
      <a:accent4>
        <a:srgbClr val="3A494C"/>
      </a:accent4>
      <a:accent5>
        <a:srgbClr val="737CBA"/>
      </a:accent5>
      <a:accent6>
        <a:srgbClr val="8AB1C7"/>
      </a:accent6>
      <a:hlink>
        <a:srgbClr val="0000FF"/>
      </a:hlink>
      <a:folHlink>
        <a:srgbClr val="FF00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