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5" r:id="rId3"/>
    <p:sldId id="266" r:id="rId4"/>
    <p:sldId id="267" r:id="rId5"/>
    <p:sldId id="268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197"/>
    <a:srgbClr val="737CBA"/>
    <a:srgbClr val="912E2B"/>
    <a:srgbClr val="8AB1C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2" d="100"/>
          <a:sy n="102" d="100"/>
        </p:scale>
        <p:origin x="-444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B2C0-0CB6-754F-BF98-C66050ED9EB7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1D71D-A8E1-5041-9B86-8518B39BA4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8AB1C7"/>
                </a:solidFill>
                <a:latin typeface="Aleo Light"/>
                <a:cs typeface="Ale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0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8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1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1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Maven Pro Light 300 Regular"/>
                <a:cs typeface="Maven Pro Light 300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7C197"/>
                </a:solidFill>
                <a:latin typeface="Aleo Light"/>
                <a:cs typeface="Aleo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0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6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9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8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0" i="0">
                <a:latin typeface="Maven Pro Regular"/>
                <a:cs typeface="Maven Pro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8AB1C7"/>
                </a:solidFill>
                <a:latin typeface="Aleo Light"/>
                <a:cs typeface="Aleo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eo Light"/>
                <a:cs typeface="Aleo Light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MKA_USA_Logo_WHITE_XLarg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88" y="4747921"/>
            <a:ext cx="1391711" cy="3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20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Maven Pro Regular"/>
          <a:ea typeface="+mj-ea"/>
          <a:cs typeface="Maven Pr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ssion Gothic Thin"/>
          <a:ea typeface="+mn-ea"/>
          <a:cs typeface="Mission Gothic Thi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ssion Gothic Thin"/>
          <a:ea typeface="+mn-ea"/>
          <a:cs typeface="Mission Gothic Thi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ssion Gothic Thin"/>
          <a:ea typeface="+mn-ea"/>
          <a:cs typeface="Mission Gothic Thi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ssion Gothic Thin"/>
          <a:ea typeface="+mn-ea"/>
          <a:cs typeface="Mission Gothic Thi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ssion Gothic Thin"/>
          <a:ea typeface="+mn-ea"/>
          <a:cs typeface="Mission Gothic Th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hyperlink" Target="http://www.muslimstudents.org/" TargetMode="Externa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hyperlink" Target="http://www.muslimstudents.org/" TargetMode="Externa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hyperlink" Target="mailto:students@mkausa.org" TargetMode="Externa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9728"/>
            <a:ext cx="7772400" cy="110251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leo" pitchFamily="34" charset="0"/>
              </a:rPr>
              <a:t>Department of Students</a:t>
            </a:r>
            <a:br>
              <a:rPr lang="en-US" sz="3600" dirty="0" smtClean="0">
                <a:latin typeface="Aleo" pitchFamily="34" charset="0"/>
              </a:rPr>
            </a:br>
            <a:r>
              <a:rPr lang="en-US" sz="3600" dirty="0" err="1" smtClean="0">
                <a:latin typeface="Aleo" pitchFamily="34" charset="0"/>
              </a:rPr>
              <a:t>Amoor</a:t>
            </a:r>
            <a:r>
              <a:rPr lang="en-US" sz="3600" dirty="0" smtClean="0">
                <a:latin typeface="Aleo" pitchFamily="34" charset="0"/>
              </a:rPr>
              <a:t>-e-</a:t>
            </a:r>
            <a:r>
              <a:rPr lang="en-US" sz="3600" dirty="0" err="1" smtClean="0">
                <a:latin typeface="Aleo" pitchFamily="34" charset="0"/>
              </a:rPr>
              <a:t>Tuleba</a:t>
            </a:r>
            <a:endParaRPr lang="en-US" sz="3600" dirty="0">
              <a:latin typeface="Aleo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Amaar</a:t>
            </a:r>
            <a:r>
              <a:rPr lang="en-US" dirty="0" smtClean="0"/>
              <a:t> Ahmad students@mkausa.org</a:t>
            </a:r>
            <a:endParaRPr lang="en-US" dirty="0"/>
          </a:p>
        </p:txBody>
      </p:sp>
      <p:pic>
        <p:nvPicPr>
          <p:cNvPr id="16" name="AE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4076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49240"/>
      </p:ext>
    </p:extLst>
  </p:cSld>
  <p:clrMapOvr>
    <a:masterClrMapping/>
  </p:clrMapOvr>
  <p:transition advClick="0" advTm="12000">
    <p:sndAc>
      <p:stSnd>
        <p:snd r:embed="rId4" name="AET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2012-14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58 events including flyer distribution, blood donations, book stalls, interfaith events and community service.</a:t>
            </a:r>
          </a:p>
          <a:p>
            <a:r>
              <a:rPr lang="en-US" sz="2000" dirty="0" smtClean="0"/>
              <a:t>New AMSAs at University of Pennsylvania, University of Houston and Texas A&amp;M.</a:t>
            </a:r>
          </a:p>
          <a:p>
            <a:r>
              <a:rPr lang="en-US" sz="2000" dirty="0" smtClean="0"/>
              <a:t>MKA Talent award (2014 winner </a:t>
            </a:r>
            <a:r>
              <a:rPr lang="en-US" sz="2000" dirty="0" err="1" smtClean="0"/>
              <a:t>Ijaz</a:t>
            </a:r>
            <a:r>
              <a:rPr lang="en-US" sz="2000" dirty="0" smtClean="0"/>
              <a:t> Ahmed, pursuing PhD in Organic Chemistry)</a:t>
            </a:r>
          </a:p>
          <a:p>
            <a:r>
              <a:rPr lang="en-US" sz="2000" dirty="0" smtClean="0"/>
              <a:t>Domain name </a:t>
            </a:r>
            <a:r>
              <a:rPr lang="en-US" sz="2000" dirty="0" smtClean="0">
                <a:hlinkClick r:id="rId5"/>
              </a:rPr>
              <a:t>www.muslimstudents.org</a:t>
            </a:r>
            <a:r>
              <a:rPr lang="en-US" sz="2000" dirty="0" smtClean="0"/>
              <a:t> purchased.</a:t>
            </a:r>
          </a:p>
          <a:p>
            <a:r>
              <a:rPr lang="en-US" sz="2000" dirty="0" smtClean="0"/>
              <a:t>First AMSA TEDX event at University of Texas – Austin.</a:t>
            </a:r>
          </a:p>
          <a:p>
            <a:r>
              <a:rPr lang="en-US" sz="2000" dirty="0" smtClean="0"/>
              <a:t>AMSA constitution revised and in process for </a:t>
            </a:r>
            <a:r>
              <a:rPr lang="en-US" sz="2000" dirty="0" err="1" smtClean="0"/>
              <a:t>Hazoor’s</a:t>
            </a:r>
            <a:r>
              <a:rPr lang="en-US" sz="2000" dirty="0" smtClean="0"/>
              <a:t> (</a:t>
            </a:r>
            <a:r>
              <a:rPr lang="en-US" sz="2000" dirty="0" err="1" smtClean="0"/>
              <a:t>aba</a:t>
            </a:r>
            <a:r>
              <a:rPr lang="en-US" sz="2000" dirty="0" smtClean="0"/>
              <a:t>) approval. </a:t>
            </a:r>
            <a:endParaRPr lang="en-US" sz="2000" dirty="0"/>
          </a:p>
        </p:txBody>
      </p:sp>
      <p:pic>
        <p:nvPicPr>
          <p:cNvPr id="5" name="AE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3930" y="444222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1000">
    <p:sndAc>
      <p:stSnd>
        <p:snd r:embed="rId4" name="AET2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Amoor</a:t>
            </a:r>
            <a:r>
              <a:rPr lang="en-US" sz="3600" dirty="0" smtClean="0"/>
              <a:t>-e-</a:t>
            </a:r>
            <a:r>
              <a:rPr lang="en-US" sz="3600" dirty="0" err="1" smtClean="0"/>
              <a:t>Tuleba</a:t>
            </a:r>
            <a:r>
              <a:rPr lang="en-US" sz="3600" dirty="0" smtClean="0"/>
              <a:t> Objectives 2014-15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Deploy AMSA website </a:t>
            </a:r>
            <a:r>
              <a:rPr lang="en-US" sz="2400" dirty="0" smtClean="0">
                <a:hlinkClick r:id="rId5"/>
              </a:rPr>
              <a:t>www.muslimstudents.org</a:t>
            </a:r>
            <a:r>
              <a:rPr lang="en-US" sz="2400" dirty="0" smtClean="0"/>
              <a:t> as platform for communication, information-sharing and coordination.</a:t>
            </a:r>
          </a:p>
          <a:p>
            <a:endParaRPr lang="en-US" sz="2400" dirty="0" smtClean="0"/>
          </a:p>
          <a:p>
            <a:r>
              <a:rPr lang="en-US" sz="2400" dirty="0" smtClean="0"/>
              <a:t>Spring 2015 theme: “</a:t>
            </a:r>
            <a:r>
              <a:rPr lang="en-US" sz="2400" i="1" dirty="0" smtClean="0"/>
              <a:t>Muslim Youth: Humanitarian Effort and Intellectual Outreach in Volatile Times</a:t>
            </a:r>
            <a:r>
              <a:rPr lang="en-US" sz="2400" dirty="0" smtClean="0"/>
              <a:t>”.</a:t>
            </a:r>
          </a:p>
          <a:p>
            <a:endParaRPr lang="en-US" sz="2400" dirty="0" smtClean="0"/>
          </a:p>
          <a:p>
            <a:r>
              <a:rPr lang="en-US" sz="2400" dirty="0" smtClean="0"/>
              <a:t>Hold MKA UN-like events at Harvard, Princeton and University of Pennsylvania.</a:t>
            </a:r>
          </a:p>
          <a:p>
            <a:endParaRPr lang="en-US" sz="2400" dirty="0" smtClean="0"/>
          </a:p>
          <a:p>
            <a:r>
              <a:rPr lang="en-US" sz="2400" dirty="0" smtClean="0"/>
              <a:t>Make dormant AMSAs active.</a:t>
            </a:r>
          </a:p>
          <a:p>
            <a:endParaRPr lang="en-US" sz="2400" dirty="0"/>
          </a:p>
        </p:txBody>
      </p:sp>
      <p:pic>
        <p:nvPicPr>
          <p:cNvPr id="4" name="AET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47641" y="428982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5000">
    <p:sndAc>
      <p:stSnd>
        <p:snd r:embed="rId4" name="AET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Twitter (@AMSA_USA)  for better communication.</a:t>
            </a:r>
          </a:p>
          <a:p>
            <a:endParaRPr lang="en-US" sz="2400" dirty="0" smtClean="0"/>
          </a:p>
          <a:p>
            <a:r>
              <a:rPr lang="en-US" sz="2400" dirty="0" smtClean="0"/>
              <a:t>AMSA website deployment is key to spreading the word.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Qaideen</a:t>
            </a:r>
            <a:r>
              <a:rPr lang="en-US" sz="2400" dirty="0" smtClean="0"/>
              <a:t>/Nazimeen communication with students at dormant AMSAs to be bolstered.</a:t>
            </a:r>
          </a:p>
          <a:p>
            <a:endParaRPr lang="en-US" sz="2400" dirty="0" smtClean="0"/>
          </a:p>
          <a:p>
            <a:r>
              <a:rPr lang="en-US" sz="2400" dirty="0" smtClean="0"/>
              <a:t>Active AMSA members may be asked to help coordinate effort at other AMSAs.</a:t>
            </a:r>
          </a:p>
          <a:p>
            <a:endParaRPr lang="en-US" sz="2400" dirty="0" smtClean="0"/>
          </a:p>
          <a:p>
            <a:r>
              <a:rPr lang="en-US" sz="2400" dirty="0" smtClean="0"/>
              <a:t>Event permission and coordination must be through </a:t>
            </a:r>
            <a:r>
              <a:rPr lang="en-US" sz="2400" dirty="0" smtClean="0">
                <a:hlinkClick r:id="rId5"/>
              </a:rPr>
              <a:t>students@mkausa.org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AET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758429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1000">
    <p:sndAc>
      <p:stSnd>
        <p:snd r:embed="rId4" name="AET4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Metrics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Number of events held.</a:t>
            </a:r>
          </a:p>
          <a:p>
            <a:endParaRPr lang="en-US" sz="2800" dirty="0" smtClean="0"/>
          </a:p>
          <a:p>
            <a:r>
              <a:rPr lang="en-US" sz="2800" dirty="0" smtClean="0"/>
              <a:t>Number of non-Ahmadis reached.</a:t>
            </a:r>
          </a:p>
          <a:p>
            <a:endParaRPr lang="en-US" sz="2800" dirty="0" smtClean="0"/>
          </a:p>
          <a:p>
            <a:r>
              <a:rPr lang="en-US" sz="2800" dirty="0" smtClean="0"/>
              <a:t>Soft measure: Was </a:t>
            </a:r>
            <a:r>
              <a:rPr lang="en-US" sz="2800" dirty="0" err="1" smtClean="0"/>
              <a:t>Khuddam-ul-Ahmadiyya</a:t>
            </a:r>
            <a:r>
              <a:rPr lang="en-US" sz="2800" dirty="0" smtClean="0"/>
              <a:t>  protocol followed at each event in contacting </a:t>
            </a:r>
            <a:r>
              <a:rPr lang="en-US" sz="2800" dirty="0" err="1" smtClean="0"/>
              <a:t>Amoor</a:t>
            </a:r>
            <a:r>
              <a:rPr lang="en-US" sz="2800" dirty="0" smtClean="0"/>
              <a:t>-e-</a:t>
            </a:r>
            <a:r>
              <a:rPr lang="en-US" sz="2800" dirty="0" err="1" smtClean="0"/>
              <a:t>Tuleba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pic>
        <p:nvPicPr>
          <p:cNvPr id="5" name="AET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153" y="428982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3000">
    <p:sndAc>
      <p:stSnd>
        <p:snd r:embed="rId4" name="AET5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ic_MKA_Template_Dark">
  <a:themeElements>
    <a:clrScheme name="MKA">
      <a:dk1>
        <a:srgbClr val="333333"/>
      </a:dk1>
      <a:lt1>
        <a:sysClr val="window" lastClr="FFFFFF"/>
      </a:lt1>
      <a:dk2>
        <a:srgbClr val="3A494C"/>
      </a:dk2>
      <a:lt2>
        <a:srgbClr val="8AB1C7"/>
      </a:lt2>
      <a:accent1>
        <a:srgbClr val="912E2B"/>
      </a:accent1>
      <a:accent2>
        <a:srgbClr val="2D6481"/>
      </a:accent2>
      <a:accent3>
        <a:srgbClr val="866F55"/>
      </a:accent3>
      <a:accent4>
        <a:srgbClr val="3A494C"/>
      </a:accent4>
      <a:accent5>
        <a:srgbClr val="737CBA"/>
      </a:accent5>
      <a:accent6>
        <a:srgbClr val="8AB1C7"/>
      </a:accent6>
      <a:hlink>
        <a:srgbClr val="77C197"/>
      </a:hlink>
      <a:folHlink>
        <a:srgbClr val="737CB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Basic_MKA_Template_Dark</Template>
  <TotalTime>131</TotalTime>
  <Words>214</Words>
  <Application>Microsoft Office PowerPoint</Application>
  <PresentationFormat>On-screen Show (16:9)</PresentationFormat>
  <Paragraphs>33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Basic_MKA_Template_Dark</vt:lpstr>
      <vt:lpstr>Department of Students Amoor-e-Tuleba</vt:lpstr>
      <vt:lpstr>Progress 2012-14</vt:lpstr>
      <vt:lpstr>Amoor-e-Tuleba Objectives 2014-15</vt:lpstr>
      <vt:lpstr>Implementation</vt:lpstr>
      <vt:lpstr>Success Metrics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MKA Fonts must be used!</dc:title>
  <dc:creator>GTA</dc:creator>
  <cp:lastModifiedBy>Ahmad</cp:lastModifiedBy>
  <cp:revision>42</cp:revision>
  <dcterms:created xsi:type="dcterms:W3CDTF">2013-11-15T02:45:19Z</dcterms:created>
  <dcterms:modified xsi:type="dcterms:W3CDTF">2014-11-15T03:18:34Z</dcterms:modified>
</cp:coreProperties>
</file>