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sldIdLst>
    <p:sldId id="257" r:id="rId5"/>
    <p:sldId id="265" r:id="rId6"/>
    <p:sldId id="286" r:id="rId7"/>
    <p:sldId id="276" r:id="rId8"/>
    <p:sldId id="277" r:id="rId9"/>
    <p:sldId id="278" r:id="rId10"/>
    <p:sldId id="280" r:id="rId11"/>
    <p:sldId id="281" r:id="rId12"/>
    <p:sldId id="279" r:id="rId13"/>
    <p:sldId id="284" r:id="rId14"/>
    <p:sldId id="285" r:id="rId15"/>
    <p:sldId id="275" r:id="rId16"/>
    <p:sldId id="282" r:id="rId17"/>
    <p:sldId id="287" r:id="rId18"/>
    <p:sldId id="283" r:id="rId19"/>
    <p:sldId id="274" r:id="rId20"/>
    <p:sldId id="288" r:id="rId21"/>
    <p:sldId id="289" r:id="rId22"/>
    <p:sldId id="290" r:id="rId23"/>
    <p:sldId id="291" r:id="rId2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C197"/>
    <a:srgbClr val="737CBA"/>
    <a:srgbClr val="912E2B"/>
    <a:srgbClr val="8AB1C7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67" autoAdjust="0"/>
    <p:restoredTop sz="86398" autoAdjust="0"/>
  </p:normalViewPr>
  <p:slideViewPr>
    <p:cSldViewPr snapToGrid="0" snapToObjects="1">
      <p:cViewPr varScale="1">
        <p:scale>
          <a:sx n="98" d="100"/>
          <a:sy n="98" d="100"/>
        </p:scale>
        <p:origin x="978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4" d="100"/>
          <a:sy n="64" d="100"/>
        </p:scale>
        <p:origin x="-3294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9B2C0-0CB6-754F-BF98-C66050ED9EB7}" type="datetimeFigureOut">
              <a:rPr lang="en-US" smtClean="0"/>
              <a:t>11/15/2014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1D71D-A8E1-5041-9B86-8518B39BA4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48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1D71D-A8E1-5041-9B86-8518B39BA4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811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1D71D-A8E1-5041-9B86-8518B39BA49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397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rgbClr val="8AB1C7"/>
                </a:solidFill>
                <a:latin typeface="Aleo Light"/>
                <a:cs typeface="Aleo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02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87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917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1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>
                <a:latin typeface="Maven Pro Light 300 Regular"/>
                <a:cs typeface="Maven Pro Light 300 Regular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77C197"/>
                </a:solidFill>
                <a:latin typeface="Aleo Light"/>
                <a:cs typeface="Aleo Ligh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04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46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91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282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59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42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0" i="0">
                <a:latin typeface="Maven Pro Regular"/>
                <a:cs typeface="Maven Pro Regular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 b="0" i="0">
                <a:solidFill>
                  <a:srgbClr val="8AB1C7"/>
                </a:solidFill>
                <a:latin typeface="Aleo Light"/>
                <a:cs typeface="Aleo Ligh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30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leo Light"/>
                <a:cs typeface="Aleo Light"/>
              </a:defRPr>
            </a:lvl1pPr>
          </a:lstStyle>
          <a:p>
            <a:endParaRPr lang="en-US" dirty="0"/>
          </a:p>
        </p:txBody>
      </p:sp>
      <p:pic>
        <p:nvPicPr>
          <p:cNvPr id="7" name="Picture 6" descr="MKA_USA_Logo_WHITE_XLarge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2288" y="4747921"/>
            <a:ext cx="1391711" cy="39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8202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b="0" i="0" kern="1200">
          <a:solidFill>
            <a:schemeClr val="tx1"/>
          </a:solidFill>
          <a:latin typeface="Maven Pro Regular"/>
          <a:ea typeface="+mj-ea"/>
          <a:cs typeface="Maven Pro Regula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Mission Gothic Thin"/>
          <a:ea typeface="+mn-ea"/>
          <a:cs typeface="Mission Gothic Thin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Mission Gothic Thin"/>
          <a:ea typeface="+mn-ea"/>
          <a:cs typeface="Mission Gothic Thin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Mission Gothic Thin"/>
          <a:ea typeface="+mn-ea"/>
          <a:cs typeface="Mission Gothic Thin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Mission Gothic Thin"/>
          <a:ea typeface="+mn-ea"/>
          <a:cs typeface="Mission Gothic Thin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Mission Gothic Thin"/>
          <a:ea typeface="+mn-ea"/>
          <a:cs typeface="Mission Gothic Thi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Conduct an Effective </a:t>
            </a:r>
            <a:r>
              <a:rPr lang="en-US" dirty="0" err="1" smtClean="0"/>
              <a:t>Amila</a:t>
            </a:r>
            <a:r>
              <a:rPr lang="en-US" dirty="0" smtClean="0"/>
              <a:t> Meeting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Hamid Malik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0344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8"/>
        <p14:stopEvt time="17311" objId="8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Preparation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1" y="1076325"/>
            <a:ext cx="85835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Agenda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Time Estimate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Venue and Logistics</a:t>
            </a:r>
          </a:p>
        </p:txBody>
      </p:sp>
    </p:spTree>
    <p:extLst>
      <p:ext uri="{BB962C8B-B14F-4D97-AF65-F5344CB8AC3E}">
        <p14:creationId xmlns:p14="http://schemas.microsoft.com/office/powerpoint/2010/main" val="513550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Phases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1" y="1076325"/>
            <a:ext cx="858356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Preparation</a:t>
            </a:r>
          </a:p>
          <a:p>
            <a:pPr marL="457200" indent="-457200">
              <a:buFontTx/>
              <a:buChar char="-"/>
            </a:pPr>
            <a:r>
              <a:rPr lang="en-US" sz="3600" b="1" dirty="0" smtClean="0"/>
              <a:t>Communication</a:t>
            </a:r>
            <a:endParaRPr lang="en-US" sz="2800" b="1" dirty="0" smtClean="0"/>
          </a:p>
          <a:p>
            <a:pPr marL="457200" indent="-457200">
              <a:buFontTx/>
              <a:buChar char="-"/>
            </a:pPr>
            <a:r>
              <a:rPr lang="en-US" sz="2800" dirty="0" smtClean="0"/>
              <a:t>Execution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Post Evaluation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Follow up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98266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Communication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1" y="1076325"/>
            <a:ext cx="858356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– Couple of weeks to a month in advance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– Week before the meeting with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Finalized agenda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Any reports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Updates from </a:t>
            </a:r>
            <a:r>
              <a:rPr lang="en-US" sz="2800" dirty="0" err="1" smtClean="0"/>
              <a:t>Nazimeen</a:t>
            </a:r>
            <a:endParaRPr lang="en-US" sz="2800" dirty="0" smtClean="0"/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Action required from </a:t>
            </a:r>
            <a:r>
              <a:rPr lang="en-US" sz="2800" dirty="0" err="1" smtClean="0"/>
              <a:t>Nazimeen</a:t>
            </a:r>
            <a:r>
              <a:rPr lang="en-US" sz="2800" dirty="0" smtClean="0"/>
              <a:t> </a:t>
            </a:r>
          </a:p>
          <a:p>
            <a:pPr marL="1371600" lvl="2" indent="-457200">
              <a:buFontTx/>
              <a:buChar char="-"/>
            </a:pPr>
            <a:r>
              <a:rPr lang="en-US" sz="2800" dirty="0" smtClean="0"/>
              <a:t>No surprises for anyone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– Day before the meeting (if needed)</a:t>
            </a:r>
          </a:p>
          <a:p>
            <a:pPr marL="457200" indent="-457200">
              <a:buFontTx/>
              <a:buChar char="-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4955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Communication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1" y="1076325"/>
            <a:ext cx="858356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Mode of Communication (be consistent) 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Email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Phone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Text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Telegram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Every member is different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Figure out a way that works out best for everyone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71577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Phases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1" y="1076325"/>
            <a:ext cx="8583561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Preparation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Communication</a:t>
            </a:r>
          </a:p>
          <a:p>
            <a:pPr marL="457200" indent="-457200">
              <a:buFontTx/>
              <a:buChar char="-"/>
            </a:pPr>
            <a:r>
              <a:rPr lang="en-US" sz="3600" b="1" dirty="0" smtClean="0"/>
              <a:t>Execution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Post Evaluation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Follow up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49294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Execution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1" y="1076325"/>
            <a:ext cx="858356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Pre-meeting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Talk to </a:t>
            </a:r>
            <a:r>
              <a:rPr lang="en-US" sz="2800" dirty="0" err="1" smtClean="0"/>
              <a:t>Nazimeen</a:t>
            </a:r>
            <a:r>
              <a:rPr lang="en-US" sz="2800" dirty="0" smtClean="0"/>
              <a:t> (as needed) individually before the meeting</a:t>
            </a:r>
          </a:p>
          <a:p>
            <a:pPr marL="1371600" lvl="2" indent="-457200">
              <a:buFontTx/>
              <a:buChar char="-"/>
            </a:pPr>
            <a:r>
              <a:rPr lang="en-US" sz="2800" dirty="0" smtClean="0"/>
              <a:t>Discuss department agenda</a:t>
            </a:r>
          </a:p>
          <a:p>
            <a:pPr marL="1371600" lvl="2" indent="-457200">
              <a:buFontTx/>
              <a:buChar char="-"/>
            </a:pPr>
            <a:r>
              <a:rPr lang="en-US" sz="2800" dirty="0" smtClean="0"/>
              <a:t>Have consensus on the agenda </a:t>
            </a:r>
          </a:p>
          <a:p>
            <a:pPr marL="1371600" lvl="2" indent="-457200">
              <a:buFontTx/>
              <a:buChar char="-"/>
            </a:pPr>
            <a:r>
              <a:rPr lang="en-US" sz="2800" dirty="0" smtClean="0"/>
              <a:t>Resolve any issues before the meeting</a:t>
            </a:r>
            <a:endParaRPr lang="en-US" sz="2800" dirty="0"/>
          </a:p>
          <a:p>
            <a:pPr marL="1371600" lvl="2" indent="-457200">
              <a:buFontTx/>
              <a:buChar char="-"/>
            </a:pPr>
            <a:r>
              <a:rPr lang="en-US" sz="2800" dirty="0" smtClean="0"/>
              <a:t>Action items requested from </a:t>
            </a:r>
            <a:r>
              <a:rPr lang="en-US" sz="2800" dirty="0" err="1" smtClean="0"/>
              <a:t>Nazim</a:t>
            </a:r>
            <a:endParaRPr lang="en-US" sz="2800" dirty="0"/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Come to the meeting earlier for setting an example</a:t>
            </a:r>
          </a:p>
          <a:p>
            <a:pPr marL="914400" lvl="1" indent="-457200">
              <a:buFontTx/>
              <a:buChar char="-"/>
            </a:pPr>
            <a:r>
              <a:rPr lang="en-US" sz="2800" b="1" dirty="0" smtClean="0"/>
              <a:t>Start meeting on time</a:t>
            </a:r>
          </a:p>
        </p:txBody>
      </p:sp>
    </p:spTree>
    <p:extLst>
      <p:ext uri="{BB962C8B-B14F-4D97-AF65-F5344CB8AC3E}">
        <p14:creationId xmlns:p14="http://schemas.microsoft.com/office/powerpoint/2010/main" val="511097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Meeting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1" y="1076325"/>
            <a:ext cx="858356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err="1" smtClean="0"/>
              <a:t>Tilawat</a:t>
            </a:r>
            <a:r>
              <a:rPr lang="en-US" sz="2800" dirty="0" smtClean="0"/>
              <a:t> and </a:t>
            </a:r>
            <a:r>
              <a:rPr lang="en-US" sz="2800" dirty="0" err="1" smtClean="0"/>
              <a:t>Dua</a:t>
            </a:r>
            <a:endParaRPr lang="en-US" sz="2800" dirty="0" smtClean="0"/>
          </a:p>
          <a:p>
            <a:pPr marL="457200" indent="-457200">
              <a:buFontTx/>
              <a:buChar char="-"/>
            </a:pPr>
            <a:r>
              <a:rPr lang="en-US" sz="2800" dirty="0" smtClean="0"/>
              <a:t>Communicate 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Purpose and goal of the meeting 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Defined agenda including the format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Set or review ground rules</a:t>
            </a:r>
          </a:p>
          <a:p>
            <a:pPr marL="1371600" lvl="2" indent="-457200">
              <a:buFontTx/>
              <a:buChar char="-"/>
            </a:pPr>
            <a:r>
              <a:rPr lang="en-US" sz="2800" dirty="0" smtClean="0"/>
              <a:t>No cell phone</a:t>
            </a:r>
          </a:p>
          <a:p>
            <a:pPr marL="1371600" lvl="2" indent="-457200">
              <a:buFontTx/>
              <a:buChar char="-"/>
            </a:pPr>
            <a:r>
              <a:rPr lang="en-US" sz="2800" dirty="0" smtClean="0"/>
              <a:t>No laptop</a:t>
            </a:r>
          </a:p>
          <a:p>
            <a:pPr marL="1371600" lvl="2" indent="-457200">
              <a:buFontTx/>
              <a:buChar char="-"/>
            </a:pPr>
            <a:r>
              <a:rPr lang="en-US" sz="2800" dirty="0" smtClean="0"/>
              <a:t>Not to get into arguments and discussions</a:t>
            </a:r>
          </a:p>
          <a:p>
            <a:pPr lvl="2"/>
            <a:r>
              <a:rPr lang="en-US" sz="2800" dirty="0" smtClean="0"/>
              <a:t>Note: Fine to repeat in every meeting</a:t>
            </a:r>
          </a:p>
        </p:txBody>
      </p:sp>
    </p:spTree>
    <p:extLst>
      <p:ext uri="{BB962C8B-B14F-4D97-AF65-F5344CB8AC3E}">
        <p14:creationId xmlns:p14="http://schemas.microsoft.com/office/powerpoint/2010/main" val="2239195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Meeting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1" y="1076325"/>
            <a:ext cx="858356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Follow the agenda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Stay focused to keep the meeting run smoothly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Encourage participation and discussion BUT avoid arguments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Take it offline or discuss it at the end</a:t>
            </a:r>
            <a:endParaRPr lang="en-US" sz="2800" dirty="0"/>
          </a:p>
          <a:p>
            <a:pPr marL="457200" indent="-457200">
              <a:buFontTx/>
              <a:buChar char="-"/>
            </a:pPr>
            <a:r>
              <a:rPr lang="en-US" sz="2800" dirty="0" smtClean="0"/>
              <a:t>Cover ONE item at a time</a:t>
            </a:r>
          </a:p>
        </p:txBody>
      </p:sp>
    </p:spTree>
    <p:extLst>
      <p:ext uri="{BB962C8B-B14F-4D97-AF65-F5344CB8AC3E}">
        <p14:creationId xmlns:p14="http://schemas.microsoft.com/office/powerpoint/2010/main" val="824826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Meeting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1" y="1076325"/>
            <a:ext cx="858356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Take notes – </a:t>
            </a:r>
            <a:r>
              <a:rPr lang="en-US" sz="2800" dirty="0" err="1" smtClean="0"/>
              <a:t>Aitmad</a:t>
            </a:r>
            <a:endParaRPr lang="en-US" sz="2800" dirty="0" smtClean="0"/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Break planning tasks into manageable chunks and assign a resource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Appreciate everyone’s attendance and participation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At the end, go around the room for any questions/feedback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Get a response/feedback on the format and the agenda of the meeting to make any changes as needed</a:t>
            </a:r>
          </a:p>
          <a:p>
            <a:pPr marL="457200" indent="-457200">
              <a:buFontTx/>
              <a:buChar char="-"/>
            </a:pPr>
            <a:r>
              <a:rPr lang="en-US" sz="2800" b="1" dirty="0" smtClean="0"/>
              <a:t>End on time with </a:t>
            </a:r>
            <a:r>
              <a:rPr lang="en-US" sz="2800" b="1" dirty="0" err="1" smtClean="0"/>
              <a:t>Dua</a:t>
            </a:r>
            <a:endParaRPr lang="en-US" sz="2800" b="1" dirty="0" smtClean="0"/>
          </a:p>
          <a:p>
            <a:pPr marL="914400" lvl="1" indent="-457200">
              <a:buFontTx/>
              <a:buChar char="-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632151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Post Evaluation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1" y="1076325"/>
            <a:ext cx="858356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Planned time vs. actual time taken for agenda items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Location and setup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What worked and what did not</a:t>
            </a:r>
          </a:p>
          <a:p>
            <a:pPr marL="914400" lvl="1" indent="-457200">
              <a:buFontTx/>
              <a:buChar char="-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038664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Phases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1" y="1076325"/>
            <a:ext cx="858356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Preparation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Communication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Execution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Post Evaluation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Follow up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8600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Follow up</a:t>
            </a:r>
            <a:endParaRPr lang="en-US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1" y="1076325"/>
            <a:ext cx="858356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Action Items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Feedback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Sharing the minutes of the meeting with the group for getting it approved</a:t>
            </a:r>
          </a:p>
        </p:txBody>
      </p:sp>
    </p:spTree>
    <p:extLst>
      <p:ext uri="{BB962C8B-B14F-4D97-AF65-F5344CB8AC3E}">
        <p14:creationId xmlns:p14="http://schemas.microsoft.com/office/powerpoint/2010/main" val="2090921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Phases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1" y="1076325"/>
            <a:ext cx="8583561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600" b="1" dirty="0" smtClean="0"/>
              <a:t>Preparation</a:t>
            </a:r>
            <a:endParaRPr lang="en-US" sz="2800" b="1" dirty="0" smtClean="0"/>
          </a:p>
          <a:p>
            <a:pPr marL="457200" indent="-457200">
              <a:buFontTx/>
              <a:buChar char="-"/>
            </a:pPr>
            <a:r>
              <a:rPr lang="en-US" sz="2800" dirty="0" smtClean="0"/>
              <a:t>Communication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Execution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Post Evaluation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Follow up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69918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Preparation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1" y="1076325"/>
            <a:ext cx="85835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Agenda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Time Estimate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Venue and Logistics</a:t>
            </a:r>
          </a:p>
        </p:txBody>
      </p:sp>
    </p:spTree>
    <p:extLst>
      <p:ext uri="{BB962C8B-B14F-4D97-AF65-F5344CB8AC3E}">
        <p14:creationId xmlns:p14="http://schemas.microsoft.com/office/powerpoint/2010/main" val="3150470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Agenda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1" y="1076325"/>
            <a:ext cx="858356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Purpose/Expected Outcomes 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Have it clear in your mind 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Visualize your meeting</a:t>
            </a:r>
          </a:p>
          <a:p>
            <a:pPr marL="914400" lvl="1" indent="-457200">
              <a:buFontTx/>
              <a:buChar char="-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582900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Agenda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1" y="1076325"/>
            <a:ext cx="858356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err="1" smtClean="0"/>
              <a:t>Tilawat</a:t>
            </a:r>
            <a:r>
              <a:rPr lang="en-US" sz="2800" dirty="0" smtClean="0"/>
              <a:t> and </a:t>
            </a:r>
            <a:r>
              <a:rPr lang="en-US" sz="2800" dirty="0" err="1" smtClean="0"/>
              <a:t>Dua</a:t>
            </a:r>
            <a:endParaRPr lang="en-US" sz="2800" dirty="0" smtClean="0"/>
          </a:p>
          <a:p>
            <a:pPr marL="457200" indent="-457200">
              <a:buFontTx/>
              <a:buChar char="-"/>
            </a:pPr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meeting 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Communicate roles and responsibilities of each department/</a:t>
            </a:r>
            <a:r>
              <a:rPr lang="en-US" sz="2800" dirty="0" err="1" smtClean="0"/>
              <a:t>Amila</a:t>
            </a:r>
            <a:r>
              <a:rPr lang="en-US" sz="2800" dirty="0" smtClean="0"/>
              <a:t> member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Define Meeting Norms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Respect for each other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No cell phone or </a:t>
            </a:r>
            <a:r>
              <a:rPr lang="en-US" sz="2800" dirty="0" smtClean="0"/>
              <a:t>surfing</a:t>
            </a:r>
            <a:endParaRPr lang="en-US" sz="2800" dirty="0" smtClean="0"/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No personality clashes/focus on </a:t>
            </a:r>
            <a:r>
              <a:rPr lang="en-US" sz="2800" dirty="0" smtClean="0"/>
              <a:t>action items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Cap n Scarf - </a:t>
            </a:r>
            <a:r>
              <a:rPr lang="en-US" sz="2800" smtClean="0"/>
              <a:t>proper projection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095415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Agenda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1" y="1076325"/>
            <a:ext cx="858356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Get approval on last month’s </a:t>
            </a:r>
            <a:r>
              <a:rPr lang="en-US" sz="2800" dirty="0" err="1" smtClean="0"/>
              <a:t>Amila</a:t>
            </a:r>
            <a:r>
              <a:rPr lang="en-US" sz="2800" dirty="0" smtClean="0"/>
              <a:t> meeting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Communicate </a:t>
            </a:r>
            <a:r>
              <a:rPr lang="en-US" sz="2800" dirty="0"/>
              <a:t>any updates or notifications received from </a:t>
            </a:r>
            <a:r>
              <a:rPr lang="en-US" sz="2800" dirty="0" err="1"/>
              <a:t>Markaz</a:t>
            </a:r>
            <a:r>
              <a:rPr lang="en-US" sz="2800" dirty="0"/>
              <a:t>/HQ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Department Updates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What happened last month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What is expected in the upcoming month(s)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Any event or planning details that need to be discussed with the group</a:t>
            </a:r>
          </a:p>
          <a:p>
            <a:pPr marL="914400" lvl="1" indent="-457200">
              <a:buFontTx/>
              <a:buChar char="-"/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652313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Time Estimate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1" y="1076325"/>
            <a:ext cx="858356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Plan for 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Arrival time, setup</a:t>
            </a:r>
          </a:p>
          <a:p>
            <a:pPr marL="914400" lvl="1" indent="-457200">
              <a:buFontTx/>
              <a:buChar char="-"/>
            </a:pPr>
            <a:r>
              <a:rPr lang="en-US" sz="2800" dirty="0" err="1" smtClean="0"/>
              <a:t>Salat</a:t>
            </a:r>
            <a:endParaRPr lang="en-US" sz="2800" dirty="0" smtClean="0"/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Each item on the agenda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Breaks</a:t>
            </a:r>
          </a:p>
          <a:p>
            <a:pPr lvl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41933424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131" y="61347"/>
            <a:ext cx="8077199" cy="871538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Venue/Logistics</a:t>
            </a:r>
            <a:endParaRPr lang="en-US" sz="4400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1" y="1076325"/>
            <a:ext cx="8583561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dirty="0" smtClean="0"/>
              <a:t>Fixed location, date and time every month increases participation</a:t>
            </a:r>
          </a:p>
          <a:p>
            <a:pPr marL="457200" indent="-457200">
              <a:buFontTx/>
              <a:buChar char="-"/>
            </a:pPr>
            <a:r>
              <a:rPr lang="en-US" sz="2800" dirty="0" smtClean="0"/>
              <a:t>Set up 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Projector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Reconfiguring the room</a:t>
            </a:r>
            <a:endParaRPr lang="en-US" sz="2800" dirty="0"/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Printouts/reports</a:t>
            </a:r>
            <a:endParaRPr lang="en-US" sz="2800" dirty="0"/>
          </a:p>
          <a:p>
            <a:pPr marL="457200" indent="-457200">
              <a:buFontTx/>
              <a:buChar char="-"/>
            </a:pPr>
            <a:r>
              <a:rPr lang="en-US" sz="2800" dirty="0" smtClean="0"/>
              <a:t>Create an environment</a:t>
            </a:r>
          </a:p>
          <a:p>
            <a:pPr marL="914400" lvl="1" indent="-457200">
              <a:buFontTx/>
              <a:buChar char="-"/>
            </a:pPr>
            <a:r>
              <a:rPr lang="en-US" sz="2800" dirty="0" smtClean="0"/>
              <a:t>Proper structure and discipline</a:t>
            </a:r>
          </a:p>
        </p:txBody>
      </p:sp>
    </p:spTree>
    <p:extLst>
      <p:ext uri="{BB962C8B-B14F-4D97-AF65-F5344CB8AC3E}">
        <p14:creationId xmlns:p14="http://schemas.microsoft.com/office/powerpoint/2010/main" val="171208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/>
      </p:par>
    </p:tnLst>
  </p:timing>
  <p:extLst mod="1">
    <p:ext uri="{E180D4A7-C9FB-4DFB-919C-405C955672EB}">
      <p14:showEvtLst xmlns:p14="http://schemas.microsoft.com/office/powerpoint/2010/main">
        <p14:playEvt time="0" objId="12"/>
        <p14:stopEvt time="1054" objId="12"/>
        <p14:playEvt time="7315" objId="12"/>
        <p14:stopEvt time="10343" objId="12"/>
      </p14:showEvtLst>
    </p:ext>
  </p:extLst>
</p:sld>
</file>

<file path=ppt/theme/theme1.xml><?xml version="1.0" encoding="utf-8"?>
<a:theme xmlns:a="http://schemas.openxmlformats.org/drawingml/2006/main" name="Basic_MKA_Template_Dark">
  <a:themeElements>
    <a:clrScheme name="MKA">
      <a:dk1>
        <a:srgbClr val="333333"/>
      </a:dk1>
      <a:lt1>
        <a:sysClr val="window" lastClr="FFFFFF"/>
      </a:lt1>
      <a:dk2>
        <a:srgbClr val="3A494C"/>
      </a:dk2>
      <a:lt2>
        <a:srgbClr val="8AB1C7"/>
      </a:lt2>
      <a:accent1>
        <a:srgbClr val="912E2B"/>
      </a:accent1>
      <a:accent2>
        <a:srgbClr val="2D6481"/>
      </a:accent2>
      <a:accent3>
        <a:srgbClr val="866F55"/>
      </a:accent3>
      <a:accent4>
        <a:srgbClr val="3A494C"/>
      </a:accent4>
      <a:accent5>
        <a:srgbClr val="737CBA"/>
      </a:accent5>
      <a:accent6>
        <a:srgbClr val="8AB1C7"/>
      </a:accent6>
      <a:hlink>
        <a:srgbClr val="77C197"/>
      </a:hlink>
      <a:folHlink>
        <a:srgbClr val="737CB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D6C7048C6E3F489FA2903C806C5F35" ma:contentTypeVersion="0" ma:contentTypeDescription="Create a new document." ma:contentTypeScope="" ma:versionID="66d7d7b6aa63f6a4cc4d4d5321243dc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457725532b6d265d940f2b7c30a4b36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6D8C836-C619-4970-946D-26D8C1C9B855}">
  <ds:schemaRefs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1A4B877-D904-4ED3-8BE8-86DCCDCA2B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84080EA-8524-46CA-96EF-746FEE54FA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2247</TotalTime>
  <Words>472</Words>
  <Application>Microsoft Office PowerPoint</Application>
  <PresentationFormat>On-screen Show (16:9)</PresentationFormat>
  <Paragraphs>127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Aleo Light</vt:lpstr>
      <vt:lpstr>Arial</vt:lpstr>
      <vt:lpstr>Calibri</vt:lpstr>
      <vt:lpstr>Maven Pro Light 300 Regular</vt:lpstr>
      <vt:lpstr>Maven Pro Regular</vt:lpstr>
      <vt:lpstr>Mission Gothic Thin</vt:lpstr>
      <vt:lpstr>Basic_MKA_Template_Dark</vt:lpstr>
      <vt:lpstr>How to Conduct an Effective Amila Meeting</vt:lpstr>
      <vt:lpstr>Phases</vt:lpstr>
      <vt:lpstr>Phases</vt:lpstr>
      <vt:lpstr>Preparation</vt:lpstr>
      <vt:lpstr>Agenda</vt:lpstr>
      <vt:lpstr>Agenda</vt:lpstr>
      <vt:lpstr>Agenda</vt:lpstr>
      <vt:lpstr>Time Estimate</vt:lpstr>
      <vt:lpstr>Venue/Logistics</vt:lpstr>
      <vt:lpstr>Preparation</vt:lpstr>
      <vt:lpstr>Phases</vt:lpstr>
      <vt:lpstr>Communication</vt:lpstr>
      <vt:lpstr>Communication</vt:lpstr>
      <vt:lpstr>Phases</vt:lpstr>
      <vt:lpstr>Execution</vt:lpstr>
      <vt:lpstr>Meeting</vt:lpstr>
      <vt:lpstr>Meeting</vt:lpstr>
      <vt:lpstr>Meeting</vt:lpstr>
      <vt:lpstr>Post Evaluation</vt:lpstr>
      <vt:lpstr>Follow up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Mohsin</dc:creator>
  <cp:lastModifiedBy>Hamid Malik</cp:lastModifiedBy>
  <cp:revision>85</cp:revision>
  <dcterms:created xsi:type="dcterms:W3CDTF">2013-09-11T05:50:54Z</dcterms:created>
  <dcterms:modified xsi:type="dcterms:W3CDTF">2014-11-16T03:22:50Z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0x01010033D6C7048C6E3F489FA2903C806C5F35</vt:lpwstr>
  </property>
</Properties>
</file>