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5" r:id="rId4"/>
    <p:sldId id="259" r:id="rId5"/>
    <p:sldId id="266" r:id="rId6"/>
    <p:sldId id="267" r:id="rId7"/>
    <p:sldId id="269" r:id="rId8"/>
    <p:sldId id="270" r:id="rId9"/>
    <p:sldId id="272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67" autoAdjust="0"/>
    <p:restoredTop sz="86398" autoAdjust="0"/>
  </p:normalViewPr>
  <p:slideViewPr>
    <p:cSldViewPr snapToGrid="0" snapToObjects="1">
      <p:cViewPr varScale="1">
        <p:scale>
          <a:sx n="113" d="100"/>
          <a:sy n="113" d="100"/>
        </p:scale>
        <p:origin x="-141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485B-4994-49B8-B0F9-39651E238A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3B33-9EE3-4A0B-8A87-59241C03CA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E0F3-8D5D-4343-95C7-4D25D4B1F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4810-B405-4A3B-8A55-1581B1A70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3CD-17C4-402D-8DB7-0AFA691F3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0141-EC4F-4816-A40B-4D1A61393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349D-D9C0-4EB5-9649-FC1E24D2C3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D2F7-D8EC-41A9-81AC-5049E7DC14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EF30-197A-468F-820B-A47FB673B3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03A2-4B74-4621-814E-E6796C18A4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1190-2627-40AC-8BA6-6F9020184A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B752-6B91-40CE-9216-BC3A8BCF2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DBD3-2166-4DBE-9B97-47DBF8F251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A814-F760-4F20-AAB3-485B3E0C6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D792-B52C-4BBB-AA4D-4AEEC05DF3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DEDC-CDB6-4D67-834F-D4EC8E786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4293-E0B5-47A1-AF6F-56B7A732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B94C-70B9-43C8-95AE-FB2B2C0C70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3ED3-3E5C-41A3-8870-F578621137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920C-FCAA-415E-B58E-B23FDE371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F902-A554-4B9C-BB04-5E034040DF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F981-B6FA-4159-A4DE-B3DE657D2B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07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700"/>
            <a:ext cx="8229600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080"/>
            <a:ext cx="2133600" cy="27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783916-CCD5-4491-AE49-8C521FB979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080"/>
            <a:ext cx="2895600" cy="27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080"/>
            <a:ext cx="2133600" cy="27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47976-7739-4D00-8A6E-108523B45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Plans 2014-15</a:t>
            </a:r>
          </a:p>
        </p:txBody>
      </p:sp>
      <p:pic>
        <p:nvPicPr>
          <p:cNvPr id="9" name="page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" y="4514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1731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6134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Constitution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1076325"/>
            <a:ext cx="8583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Mohtamim</a:t>
            </a:r>
            <a:r>
              <a:rPr lang="en-US" sz="2800" dirty="0" smtClean="0"/>
              <a:t> </a:t>
            </a:r>
            <a:r>
              <a:rPr lang="en-US" sz="2800" dirty="0" err="1" smtClean="0"/>
              <a:t>Khidmat</a:t>
            </a:r>
            <a:r>
              <a:rPr lang="en-US" sz="2800" dirty="0" smtClean="0"/>
              <a:t> e </a:t>
            </a:r>
            <a:r>
              <a:rPr lang="en-US" sz="2800" dirty="0" err="1" smtClean="0"/>
              <a:t>Khalq</a:t>
            </a:r>
            <a:r>
              <a:rPr lang="en-US" sz="2800" dirty="0" smtClean="0"/>
              <a:t> shall adopt such means as to do maximum service to the poor, helpless, and needy without any discrimination of religion, creed, cast and color.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He shall continue trying to eliminate unemployment and poverty among the society</a:t>
            </a:r>
            <a:endParaRPr lang="en-US" sz="2800" dirty="0"/>
          </a:p>
        </p:txBody>
      </p:sp>
      <p:pic>
        <p:nvPicPr>
          <p:cNvPr id="14" name="page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31" y="4184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  <p14:stopEvt time="1054" objId="12"/>
        <p14:playEvt time="7315" objId="12"/>
        <p14:stopEvt time="10343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333810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Feed 3 &amp; Save 6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164044"/>
            <a:ext cx="85835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</a:t>
            </a:r>
            <a:r>
              <a:rPr lang="en-US" sz="2800" dirty="0" err="1" smtClean="0"/>
              <a:t>Khadim</a:t>
            </a:r>
            <a:r>
              <a:rPr lang="en-US" sz="2800" dirty="0" smtClean="0"/>
              <a:t>-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Feed 3 people per month: GOAL – 100,000 people fed during the year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Donate Blood and bring a friend – (2 pints/</a:t>
            </a:r>
            <a:r>
              <a:rPr lang="en-US" sz="2800" dirty="0" err="1" smtClean="0"/>
              <a:t>yr</a:t>
            </a:r>
            <a:r>
              <a:rPr lang="en-US" sz="2800" dirty="0" smtClean="0"/>
              <a:t>): GOAL: 5000 pints of blood collected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Visit or Help those in need (including the sick, indigent, widows, orphans, </a:t>
            </a:r>
            <a:r>
              <a:rPr lang="en-US" sz="2800" dirty="0" smtClean="0"/>
              <a:t>handicapped</a:t>
            </a:r>
            <a:r>
              <a:rPr lang="en-US" sz="2800" dirty="0"/>
              <a:t>, and/or battered women)</a:t>
            </a:r>
          </a:p>
        </p:txBody>
      </p:sp>
      <p:pic>
        <p:nvPicPr>
          <p:cNvPr id="6" name="page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33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333810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Resources</a:t>
            </a:r>
            <a:endParaRPr lang="en-US" sz="6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262659"/>
            <a:ext cx="8583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We will reach out to each </a:t>
            </a:r>
            <a:r>
              <a:rPr lang="en-US" sz="2800" dirty="0" err="1" smtClean="0"/>
              <a:t>Nazim</a:t>
            </a:r>
            <a:r>
              <a:rPr lang="en-US" sz="2800" dirty="0" smtClean="0"/>
              <a:t> </a:t>
            </a:r>
            <a:r>
              <a:rPr lang="en-US" sz="2800" dirty="0" err="1" smtClean="0"/>
              <a:t>Khidmat</a:t>
            </a:r>
            <a:r>
              <a:rPr lang="en-US" sz="2800" dirty="0" smtClean="0"/>
              <a:t> e </a:t>
            </a:r>
            <a:r>
              <a:rPr lang="en-US" sz="2800" dirty="0" err="1" smtClean="0"/>
              <a:t>Khalq</a:t>
            </a:r>
            <a:r>
              <a:rPr lang="en-US" sz="2800" dirty="0" smtClean="0"/>
              <a:t> every Quarter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We can hold conference calls regarding organizing blood drives, soup kitchens, and food drives if interested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Visit the mkausa.org website for ‘How to’ documents</a:t>
            </a:r>
            <a:endParaRPr lang="en-US" sz="2800" dirty="0"/>
          </a:p>
          <a:p>
            <a:pPr marL="457200" indent="-457200">
              <a:buAutoNum type="arabicPeriod"/>
            </a:pPr>
            <a:endParaRPr lang="en-US" sz="2800" dirty="0" smtClean="0"/>
          </a:p>
        </p:txBody>
      </p:sp>
      <p:pic>
        <p:nvPicPr>
          <p:cNvPr id="5" name="page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33" y="4163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0" y="150719"/>
            <a:ext cx="8113059" cy="45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42965" y="546847"/>
            <a:ext cx="941294" cy="3227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42965" y="1443317"/>
            <a:ext cx="1228164" cy="3227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ge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266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321541"/>
            <a:ext cx="7952509" cy="44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87271" y="1281952"/>
            <a:ext cx="1228164" cy="3227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ge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1" y="449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" y="308840"/>
            <a:ext cx="8007927" cy="45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ge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134" y="4497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241428" y="-318721"/>
            <a:ext cx="1566863" cy="4165356"/>
          </a:xfrm>
          <a:custGeom>
            <a:avLst/>
            <a:gdLst>
              <a:gd name="connsiteX0" fmla="*/ 0 w 1565679"/>
              <a:gd name="connsiteY0" fmla="*/ 0 h 4488690"/>
              <a:gd name="connsiteX1" fmla="*/ 0 w 1565679"/>
              <a:gd name="connsiteY1" fmla="*/ 0 h 4488690"/>
              <a:gd name="connsiteX2" fmla="*/ 17396 w 1565679"/>
              <a:gd name="connsiteY2" fmla="*/ 4488690 h 4488690"/>
              <a:gd name="connsiteX3" fmla="*/ 800236 w 1565679"/>
              <a:gd name="connsiteY3" fmla="*/ 4105934 h 4488690"/>
              <a:gd name="connsiteX4" fmla="*/ 1565679 w 1565679"/>
              <a:gd name="connsiteY4" fmla="*/ 4488690 h 4488690"/>
              <a:gd name="connsiteX5" fmla="*/ 1530886 w 1565679"/>
              <a:gd name="connsiteY5" fmla="*/ 17398 h 4488690"/>
              <a:gd name="connsiteX6" fmla="*/ 0 w 1565679"/>
              <a:gd name="connsiteY6" fmla="*/ 0 h 4488690"/>
              <a:gd name="connsiteX0" fmla="*/ 0 w 1565679"/>
              <a:gd name="connsiteY0" fmla="*/ 0 h 4488690"/>
              <a:gd name="connsiteX1" fmla="*/ 0 w 1565679"/>
              <a:gd name="connsiteY1" fmla="*/ 0 h 4488690"/>
              <a:gd name="connsiteX2" fmla="*/ 17396 w 1565679"/>
              <a:gd name="connsiteY2" fmla="*/ 4488690 h 4488690"/>
              <a:gd name="connsiteX3" fmla="*/ 800236 w 1565679"/>
              <a:gd name="connsiteY3" fmla="*/ 4105934 h 4488690"/>
              <a:gd name="connsiteX4" fmla="*/ 1565679 w 1565679"/>
              <a:gd name="connsiteY4" fmla="*/ 4488690 h 4488690"/>
              <a:gd name="connsiteX5" fmla="*/ 1564455 w 1565679"/>
              <a:gd name="connsiteY5" fmla="*/ 34182 h 4488690"/>
              <a:gd name="connsiteX6" fmla="*/ 0 w 1565679"/>
              <a:gd name="connsiteY6" fmla="*/ 0 h 4488690"/>
              <a:gd name="connsiteX0" fmla="*/ 1288 w 1566967"/>
              <a:gd name="connsiteY0" fmla="*/ 357484 h 4812606"/>
              <a:gd name="connsiteX1" fmla="*/ 1288 w 1566967"/>
              <a:gd name="connsiteY1" fmla="*/ 323916 h 4812606"/>
              <a:gd name="connsiteX2" fmla="*/ 18684 w 1566967"/>
              <a:gd name="connsiteY2" fmla="*/ 4812606 h 4812606"/>
              <a:gd name="connsiteX3" fmla="*/ 801524 w 1566967"/>
              <a:gd name="connsiteY3" fmla="*/ 4429850 h 4812606"/>
              <a:gd name="connsiteX4" fmla="*/ 1566967 w 1566967"/>
              <a:gd name="connsiteY4" fmla="*/ 4812606 h 4812606"/>
              <a:gd name="connsiteX5" fmla="*/ 1565743 w 1566967"/>
              <a:gd name="connsiteY5" fmla="*/ 358098 h 4812606"/>
              <a:gd name="connsiteX6" fmla="*/ 1288 w 1566967"/>
              <a:gd name="connsiteY6" fmla="*/ 357484 h 48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6967" h="4812606">
                <a:moveTo>
                  <a:pt x="1288" y="357484"/>
                </a:moveTo>
                <a:cubicBezTo>
                  <a:pt x="1288" y="346295"/>
                  <a:pt x="-1611" y="-418604"/>
                  <a:pt x="1288" y="323916"/>
                </a:cubicBezTo>
                <a:cubicBezTo>
                  <a:pt x="4187" y="1066436"/>
                  <a:pt x="12885" y="3316376"/>
                  <a:pt x="18684" y="4812606"/>
                </a:cubicBezTo>
                <a:lnTo>
                  <a:pt x="801524" y="4429850"/>
                </a:lnTo>
                <a:lnTo>
                  <a:pt x="1566967" y="4812606"/>
                </a:lnTo>
                <a:lnTo>
                  <a:pt x="1565743" y="358098"/>
                </a:lnTo>
                <a:lnTo>
                  <a:pt x="1288" y="357484"/>
                </a:lnTo>
                <a:close/>
              </a:path>
            </a:pathLst>
          </a:custGeom>
          <a:solidFill>
            <a:srgbClr val="7B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38225" y="912203"/>
            <a:ext cx="1931988" cy="16719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1965" y="4188711"/>
            <a:ext cx="7704137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2100" spc="3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defRPr>
            </a:lvl1pPr>
          </a:lstStyle>
          <a:p>
            <a:pPr algn="ctr">
              <a:defRPr/>
            </a:pPr>
            <a:r>
              <a:rPr lang="en-US" i="1" dirty="0" smtClean="0">
                <a:solidFill>
                  <a:prstClr val="black"/>
                </a:solidFill>
                <a:latin typeface="Maven Pro Regular"/>
              </a:rPr>
              <a:t>AHMADIYYA MUSLIM YOUTH ASSOCIATION</a:t>
            </a:r>
          </a:p>
          <a:p>
            <a:pPr algn="ctr">
              <a:defRPr/>
            </a:pPr>
            <a:r>
              <a:rPr lang="en-US" i="1" dirty="0" smtClean="0">
                <a:solidFill>
                  <a:prstClr val="black"/>
                </a:solidFill>
                <a:latin typeface="Maven Pro Regular"/>
              </a:rPr>
              <a:t>Department of Humanitarian Services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55888" y="4188711"/>
            <a:ext cx="5961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5888" y="4861872"/>
            <a:ext cx="5961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3311528" y="310919"/>
            <a:ext cx="5421313" cy="10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Feed 3 &amp; Save 6 Campaign</a:t>
            </a:r>
          </a:p>
        </p:txBody>
      </p:sp>
      <p:pic>
        <p:nvPicPr>
          <p:cNvPr id="3080" name="Picture 18" descr="mk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3" y="1266642"/>
            <a:ext cx="1565275" cy="9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70213" y="1108232"/>
            <a:ext cx="6038850" cy="30931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Every </a:t>
            </a:r>
            <a:r>
              <a:rPr lang="en-US" sz="3100" dirty="0" err="1">
                <a:solidFill>
                  <a:prstClr val="black"/>
                </a:solidFill>
                <a:latin typeface="Maven Pro Regular"/>
                <a:cs typeface="Arial" pitchFamily="34" charset="0"/>
              </a:rPr>
              <a:t>Khadim</a:t>
            </a:r>
            <a:r>
              <a:rPr lang="en-US" sz="31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 Should: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prstClr val="black"/>
              </a:solidFill>
              <a:latin typeface="Maven Pro Regular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Feed 3 people/month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	- GOAL: 100,000/year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prstClr val="black"/>
              </a:solidFill>
              <a:latin typeface="Maven Pro Regular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Donate Blood and bring a friend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	- GOAL: 5000 pints/year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prstClr val="black"/>
              </a:solidFill>
              <a:latin typeface="Maven Pro Regular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Visit or Help those in need (including the sick, indigent, widows, orphans, handicapped, and/or battered women)</a:t>
            </a:r>
          </a:p>
        </p:txBody>
      </p:sp>
      <p:pic>
        <p:nvPicPr>
          <p:cNvPr id="4" name="page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280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241428" y="-318721"/>
            <a:ext cx="1566863" cy="4165356"/>
          </a:xfrm>
          <a:custGeom>
            <a:avLst/>
            <a:gdLst>
              <a:gd name="connsiteX0" fmla="*/ 0 w 1565679"/>
              <a:gd name="connsiteY0" fmla="*/ 0 h 4488690"/>
              <a:gd name="connsiteX1" fmla="*/ 0 w 1565679"/>
              <a:gd name="connsiteY1" fmla="*/ 0 h 4488690"/>
              <a:gd name="connsiteX2" fmla="*/ 17396 w 1565679"/>
              <a:gd name="connsiteY2" fmla="*/ 4488690 h 4488690"/>
              <a:gd name="connsiteX3" fmla="*/ 800236 w 1565679"/>
              <a:gd name="connsiteY3" fmla="*/ 4105934 h 4488690"/>
              <a:gd name="connsiteX4" fmla="*/ 1565679 w 1565679"/>
              <a:gd name="connsiteY4" fmla="*/ 4488690 h 4488690"/>
              <a:gd name="connsiteX5" fmla="*/ 1530886 w 1565679"/>
              <a:gd name="connsiteY5" fmla="*/ 17398 h 4488690"/>
              <a:gd name="connsiteX6" fmla="*/ 0 w 1565679"/>
              <a:gd name="connsiteY6" fmla="*/ 0 h 4488690"/>
              <a:gd name="connsiteX0" fmla="*/ 0 w 1565679"/>
              <a:gd name="connsiteY0" fmla="*/ 0 h 4488690"/>
              <a:gd name="connsiteX1" fmla="*/ 0 w 1565679"/>
              <a:gd name="connsiteY1" fmla="*/ 0 h 4488690"/>
              <a:gd name="connsiteX2" fmla="*/ 17396 w 1565679"/>
              <a:gd name="connsiteY2" fmla="*/ 4488690 h 4488690"/>
              <a:gd name="connsiteX3" fmla="*/ 800236 w 1565679"/>
              <a:gd name="connsiteY3" fmla="*/ 4105934 h 4488690"/>
              <a:gd name="connsiteX4" fmla="*/ 1565679 w 1565679"/>
              <a:gd name="connsiteY4" fmla="*/ 4488690 h 4488690"/>
              <a:gd name="connsiteX5" fmla="*/ 1564455 w 1565679"/>
              <a:gd name="connsiteY5" fmla="*/ 34182 h 4488690"/>
              <a:gd name="connsiteX6" fmla="*/ 0 w 1565679"/>
              <a:gd name="connsiteY6" fmla="*/ 0 h 4488690"/>
              <a:gd name="connsiteX0" fmla="*/ 1288 w 1566967"/>
              <a:gd name="connsiteY0" fmla="*/ 357484 h 4812606"/>
              <a:gd name="connsiteX1" fmla="*/ 1288 w 1566967"/>
              <a:gd name="connsiteY1" fmla="*/ 323916 h 4812606"/>
              <a:gd name="connsiteX2" fmla="*/ 18684 w 1566967"/>
              <a:gd name="connsiteY2" fmla="*/ 4812606 h 4812606"/>
              <a:gd name="connsiteX3" fmla="*/ 801524 w 1566967"/>
              <a:gd name="connsiteY3" fmla="*/ 4429850 h 4812606"/>
              <a:gd name="connsiteX4" fmla="*/ 1566967 w 1566967"/>
              <a:gd name="connsiteY4" fmla="*/ 4812606 h 4812606"/>
              <a:gd name="connsiteX5" fmla="*/ 1565743 w 1566967"/>
              <a:gd name="connsiteY5" fmla="*/ 358098 h 4812606"/>
              <a:gd name="connsiteX6" fmla="*/ 1288 w 1566967"/>
              <a:gd name="connsiteY6" fmla="*/ 357484 h 48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6967" h="4812606">
                <a:moveTo>
                  <a:pt x="1288" y="357484"/>
                </a:moveTo>
                <a:cubicBezTo>
                  <a:pt x="1288" y="346295"/>
                  <a:pt x="-1611" y="-418604"/>
                  <a:pt x="1288" y="323916"/>
                </a:cubicBezTo>
                <a:cubicBezTo>
                  <a:pt x="4187" y="1066436"/>
                  <a:pt x="12885" y="3316376"/>
                  <a:pt x="18684" y="4812606"/>
                </a:cubicBezTo>
                <a:lnTo>
                  <a:pt x="801524" y="4429850"/>
                </a:lnTo>
                <a:lnTo>
                  <a:pt x="1566967" y="4812606"/>
                </a:lnTo>
                <a:lnTo>
                  <a:pt x="1565743" y="358098"/>
                </a:lnTo>
                <a:lnTo>
                  <a:pt x="1288" y="357484"/>
                </a:lnTo>
                <a:close/>
              </a:path>
            </a:pathLst>
          </a:custGeom>
          <a:solidFill>
            <a:srgbClr val="7B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38225" y="912203"/>
            <a:ext cx="1931988" cy="16719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1965" y="4188711"/>
            <a:ext cx="7704137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2100" spc="3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defRPr>
            </a:lvl1pPr>
          </a:lstStyle>
          <a:p>
            <a:pPr algn="ctr">
              <a:defRPr/>
            </a:pPr>
            <a:r>
              <a:rPr lang="en-US" i="1" dirty="0" smtClean="0">
                <a:solidFill>
                  <a:prstClr val="black"/>
                </a:solidFill>
                <a:latin typeface="Maven Pro Regular"/>
              </a:rPr>
              <a:t>AHMADIYYA MUSLIM YOUTH ASSOCIATION</a:t>
            </a:r>
          </a:p>
          <a:p>
            <a:pPr algn="ctr">
              <a:defRPr/>
            </a:pPr>
            <a:r>
              <a:rPr lang="en-US" i="1" dirty="0" smtClean="0">
                <a:solidFill>
                  <a:prstClr val="black"/>
                </a:solidFill>
                <a:latin typeface="Maven Pro Regular"/>
              </a:rPr>
              <a:t>Department of Humanitarian Services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55888" y="4188711"/>
            <a:ext cx="5961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5888" y="4861872"/>
            <a:ext cx="5961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3311528" y="373674"/>
            <a:ext cx="5421313" cy="10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Maven Pro Regular"/>
                <a:cs typeface="Arial" pitchFamily="34" charset="0"/>
              </a:rPr>
              <a:t>Khidmat</a:t>
            </a:r>
            <a:r>
              <a:rPr lang="en-US" sz="40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-e-</a:t>
            </a:r>
            <a:r>
              <a:rPr lang="en-US" sz="4000" dirty="0" err="1">
                <a:solidFill>
                  <a:prstClr val="black"/>
                </a:solidFill>
                <a:latin typeface="Maven Pro Regular"/>
                <a:cs typeface="Arial" pitchFamily="34" charset="0"/>
              </a:rPr>
              <a:t>Khalq</a:t>
            </a:r>
            <a:endParaRPr lang="en-US" sz="4000" dirty="0">
              <a:solidFill>
                <a:prstClr val="black"/>
              </a:solidFill>
              <a:latin typeface="Maven Pro Regular"/>
              <a:cs typeface="Arial" pitchFamily="34" charset="0"/>
            </a:endParaRPr>
          </a:p>
        </p:txBody>
      </p:sp>
      <p:pic>
        <p:nvPicPr>
          <p:cNvPr id="2056" name="Picture 18" descr="mk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3" y="1266642"/>
            <a:ext cx="1565275" cy="9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 bwMode="auto">
          <a:xfrm>
            <a:off x="3311528" y="1311979"/>
            <a:ext cx="5421313" cy="12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prstClr val="black"/>
                </a:solidFill>
                <a:latin typeface="Maven Pro Regular"/>
                <a:cs typeface="Arial" pitchFamily="34" charset="0"/>
              </a:rPr>
              <a:t>Mohtamim</a:t>
            </a:r>
            <a:endParaRPr lang="en-US" sz="1500" dirty="0">
              <a:solidFill>
                <a:prstClr val="black"/>
              </a:solidFill>
              <a:latin typeface="Maven Pro Regular"/>
              <a:cs typeface="Arial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prstClr val="black"/>
                </a:solidFill>
                <a:latin typeface="Maven Pro Regular"/>
                <a:cs typeface="Arial" pitchFamily="34" charset="0"/>
              </a:rPr>
              <a:t>Madeel</a:t>
            </a:r>
            <a:r>
              <a:rPr lang="en-US" sz="15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 Abdullah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madeel.abdullah@mkausa.org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Maven Pro Regular"/>
                <a:cs typeface="Arial" pitchFamily="34" charset="0"/>
              </a:rPr>
              <a:t>610-761-5476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C0504D">
                  <a:lumMod val="60000"/>
                  <a:lumOff val="40000"/>
                </a:srgbClr>
              </a:solidFill>
              <a:latin typeface="Maven Pro Regular"/>
              <a:cs typeface="Arial" pitchFamily="34" charset="0"/>
            </a:endParaRPr>
          </a:p>
        </p:txBody>
      </p:sp>
      <p:sp>
        <p:nvSpPr>
          <p:cNvPr id="2058" name="Subtitle 2"/>
          <p:cNvSpPr txBox="1">
            <a:spLocks/>
          </p:cNvSpPr>
          <p:nvPr/>
        </p:nvSpPr>
        <p:spPr bwMode="auto">
          <a:xfrm>
            <a:off x="3311525" y="2607469"/>
            <a:ext cx="25987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Naib Mohtamim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Mahir Osman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mahir.osman@mkausa.org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586-703-1068</a:t>
            </a:r>
          </a:p>
        </p:txBody>
      </p:sp>
      <p:sp>
        <p:nvSpPr>
          <p:cNvPr id="2059" name="Subtitle 2"/>
          <p:cNvSpPr txBox="1">
            <a:spLocks/>
          </p:cNvSpPr>
          <p:nvPr/>
        </p:nvSpPr>
        <p:spPr bwMode="auto">
          <a:xfrm>
            <a:off x="6035675" y="2607469"/>
            <a:ext cx="26241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Naib Mohtamim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Nadim Malik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nadim.malik@mkausa.org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smtClean="0">
                <a:solidFill>
                  <a:prstClr val="black"/>
                </a:solidFill>
                <a:latin typeface="Maven Pro Regular"/>
                <a:ea typeface="Aleo Light"/>
                <a:cs typeface="Aleo Light"/>
              </a:rPr>
              <a:t>646-418-2995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92538" y="2417885"/>
            <a:ext cx="45624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27741" y="2417886"/>
            <a:ext cx="7937" cy="1204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age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133" y="445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202</Words>
  <Application>Microsoft Office PowerPoint</Application>
  <PresentationFormat>On-screen Show (16:9)</PresentationFormat>
  <Paragraphs>44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Basic_MKA_Template_Dark</vt:lpstr>
      <vt:lpstr>Office Theme</vt:lpstr>
      <vt:lpstr>Khidmat-e-Khalq</vt:lpstr>
      <vt:lpstr>Constitution</vt:lpstr>
      <vt:lpstr>Feed 3 &amp; Save 6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Abu</cp:lastModifiedBy>
  <cp:revision>35</cp:revision>
  <dcterms:created xsi:type="dcterms:W3CDTF">2013-09-11T05:50:54Z</dcterms:created>
  <dcterms:modified xsi:type="dcterms:W3CDTF">2014-11-09T19:01:33Z</dcterms:modified>
</cp:coreProperties>
</file>