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5" r:id="rId3"/>
    <p:sldId id="280" r:id="rId4"/>
    <p:sldId id="259" r:id="rId5"/>
    <p:sldId id="274" r:id="rId6"/>
    <p:sldId id="278" r:id="rId7"/>
    <p:sldId id="275" r:id="rId8"/>
    <p:sldId id="277" r:id="rId9"/>
    <p:sldId id="279" r:id="rId10"/>
    <p:sldId id="28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197"/>
    <a:srgbClr val="737CBA"/>
    <a:srgbClr val="912E2B"/>
    <a:srgbClr val="8AB1C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52" autoAdjust="0"/>
    <p:restoredTop sz="86398" autoAdjust="0"/>
  </p:normalViewPr>
  <p:slideViewPr>
    <p:cSldViewPr snapToGrid="0" snapToObjects="1">
      <p:cViewPr varScale="1">
        <p:scale>
          <a:sx n="154" d="100"/>
          <a:sy n="154" d="100"/>
        </p:scale>
        <p:origin x="528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29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B2C0-0CB6-754F-BF98-C66050ED9EB7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D71D-A8E1-5041-9B86-8518B39B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0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8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1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1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Maven Pro Light 300 Regular"/>
                <a:cs typeface="Maven Pro Light 300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7C19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0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 i="0">
                <a:latin typeface="Maven Pro Regular"/>
                <a:cs typeface="Maven Pro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eo Light"/>
                <a:cs typeface="Aleo Light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MKA_USA_Logo_WHITE_XLarg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88" y="4747921"/>
            <a:ext cx="1391711" cy="3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20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Maven Pro Regular"/>
          <a:ea typeface="+mj-ea"/>
          <a:cs typeface="Maven Pr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ssion Gothic Thin"/>
          <a:ea typeface="+mn-ea"/>
          <a:cs typeface="Mission Gothic Thi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ssion Gothic Thin"/>
          <a:ea typeface="+mn-ea"/>
          <a:cs typeface="Mission Gothic Thi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ssion Gothic Thin"/>
          <a:ea typeface="+mn-ea"/>
          <a:cs typeface="Mission Gothic Thi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wm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6.wm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106" y="1541835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 err="1" smtClean="0"/>
              <a:t>Khidmat</a:t>
            </a:r>
            <a:r>
              <a:rPr lang="en-US" dirty="0" smtClean="0"/>
              <a:t>-e-</a:t>
            </a:r>
            <a:r>
              <a:rPr lang="en-US" dirty="0" err="1" smtClean="0"/>
              <a:t>Khalq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Department Plans </a:t>
            </a:r>
            <a:r>
              <a:rPr lang="en-US" dirty="0" smtClean="0"/>
              <a:t>2016-17</a:t>
            </a:r>
            <a:endParaRPr lang="en-US" dirty="0" smtClean="0"/>
          </a:p>
        </p:txBody>
      </p:sp>
      <p:pic>
        <p:nvPicPr>
          <p:cNvPr id="5" name="page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4332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Contact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658369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Madeel</a:t>
            </a:r>
            <a:r>
              <a:rPr lang="en-US" sz="2400" dirty="0" smtClean="0"/>
              <a:t> Abdullah</a:t>
            </a:r>
          </a:p>
          <a:p>
            <a:pPr algn="ctr"/>
            <a:r>
              <a:rPr lang="en-US" sz="2400" dirty="0" smtClean="0"/>
              <a:t>Cell</a:t>
            </a:r>
            <a:r>
              <a:rPr lang="en-US" sz="2400" dirty="0"/>
              <a:t>: 610 761 5476</a:t>
            </a:r>
          </a:p>
          <a:p>
            <a:pPr algn="ctr"/>
            <a:r>
              <a:rPr lang="en-US" sz="2400" dirty="0" err="1" smtClean="0"/>
              <a:t>Mohtamim</a:t>
            </a:r>
            <a:r>
              <a:rPr lang="en-US" sz="2400" dirty="0" smtClean="0"/>
              <a:t> </a:t>
            </a:r>
            <a:r>
              <a:rPr lang="en-US" sz="2400" dirty="0" err="1" smtClean="0"/>
              <a:t>Khidmat</a:t>
            </a:r>
            <a:r>
              <a:rPr lang="en-US" sz="2400" dirty="0" smtClean="0"/>
              <a:t> e </a:t>
            </a:r>
            <a:r>
              <a:rPr lang="en-US" sz="2400" dirty="0" err="1" smtClean="0"/>
              <a:t>Khalq</a:t>
            </a:r>
            <a:endParaRPr lang="en-US" sz="2400" dirty="0" smtClean="0"/>
          </a:p>
          <a:p>
            <a:pPr algn="ctr"/>
            <a:r>
              <a:rPr lang="en-US" sz="2400" dirty="0" smtClean="0"/>
              <a:t>Khidmat-e-Khalq@mkausa.org</a:t>
            </a:r>
            <a:endParaRPr lang="en-US" sz="2400" dirty="0"/>
          </a:p>
        </p:txBody>
      </p:sp>
      <p:pic>
        <p:nvPicPr>
          <p:cNvPr id="3" name="page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580" y="4307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8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31" y="-38177"/>
            <a:ext cx="8077199" cy="87153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Constitution</a:t>
            </a:r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US" dirty="0" err="1" smtClean="0"/>
              <a:t>Khidmat</a:t>
            </a:r>
            <a:r>
              <a:rPr lang="en-US" dirty="0" smtClean="0"/>
              <a:t>-e-</a:t>
            </a:r>
            <a:r>
              <a:rPr lang="en-US" dirty="0" err="1" smtClean="0"/>
              <a:t>Khalq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1" y="1076325"/>
            <a:ext cx="85835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/>
              <a:t>Mohtamim</a:t>
            </a:r>
            <a:r>
              <a:rPr lang="en-US" sz="2800" dirty="0" smtClean="0"/>
              <a:t> </a:t>
            </a:r>
            <a:r>
              <a:rPr lang="en-US" sz="2800" dirty="0" err="1" smtClean="0"/>
              <a:t>Khidmat</a:t>
            </a:r>
            <a:r>
              <a:rPr lang="en-US" sz="2800" dirty="0" smtClean="0"/>
              <a:t> e </a:t>
            </a:r>
            <a:r>
              <a:rPr lang="en-US" sz="2800" dirty="0" err="1" smtClean="0"/>
              <a:t>Khalq</a:t>
            </a:r>
            <a:r>
              <a:rPr lang="en-US" sz="2800" dirty="0" smtClean="0"/>
              <a:t> shall adopt such means as to do maximum service to the poor, helpless, and needy without any discrimination of religion, creed, cast and color.</a:t>
            </a:r>
          </a:p>
          <a:p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He shall continue trying to eliminate unemployment and poverty among the society</a:t>
            </a:r>
            <a:endParaRPr lang="en-US" sz="2800" dirty="0"/>
          </a:p>
        </p:txBody>
      </p:sp>
      <p:pic>
        <p:nvPicPr>
          <p:cNvPr id="4" name="page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1" y="4184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0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76" objId="14"/>
        <p14:stopEvt time="319" objId="1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US" dirty="0" err="1" smtClean="0"/>
              <a:t>Khidmat</a:t>
            </a:r>
            <a:r>
              <a:rPr lang="en-US" dirty="0" smtClean="0"/>
              <a:t>-e-</a:t>
            </a:r>
            <a:r>
              <a:rPr lang="en-US" dirty="0" err="1" smtClean="0"/>
              <a:t>Khalq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78" y="54516"/>
            <a:ext cx="5654351" cy="4739952"/>
          </a:xfrm>
          <a:prstGeom prst="rect">
            <a:avLst/>
          </a:prstGeom>
        </p:spPr>
      </p:pic>
      <p:pic>
        <p:nvPicPr>
          <p:cNvPr id="6" name="page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1689" y="4005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2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54" objId="14"/>
        <p14:stopEvt time="73" objId="1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90" y="-58074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Feeding Programs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3961" y="1188924"/>
            <a:ext cx="85835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Collect food items at the Masjid or Food Pantry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Participate in Mass Feeding programs with other organizations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Organize your own soup kitchens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Last year: 700,000 fed     Goal: 1 million fed</a:t>
            </a:r>
            <a:endParaRPr lang="en-US" sz="2800" dirty="0"/>
          </a:p>
        </p:txBody>
      </p:sp>
      <p:pic>
        <p:nvPicPr>
          <p:cNvPr id="4" name="page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918" y="4242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4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6"/>
        <p14:pauseEvt time="1007" objId="6"/>
        <p14:seekEvt time="1008" objId="6" seek="961"/>
        <p14:resumeEvt time="1207" objId="6"/>
        <p14:stopEvt time="6274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90" y="-58074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Blood Drives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3961" y="1188924"/>
            <a:ext cx="85835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Organize Blood drives at your Masjid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Join other organizations and plan Blood Drives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If there as any National or International Tragedy, we should focus on holding Blood Drives</a:t>
            </a:r>
          </a:p>
          <a:p>
            <a:pPr marL="457200" indent="-457200">
              <a:buFontTx/>
              <a:buChar char="-"/>
            </a:pP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Time Period: Throughout year, but heavy focus during September 11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Last Year: 3400    Goal: 5000 Blood Units Collected</a:t>
            </a:r>
            <a:endParaRPr lang="en-US" sz="28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  <p:pic>
        <p:nvPicPr>
          <p:cNvPr id="4" name="page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139" y="4431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4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" objId="6"/>
        <p14:stopEvt time="52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90" y="-58074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Helping those in Need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6193" y="868382"/>
            <a:ext cx="85835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Depending on your </a:t>
            </a:r>
            <a:r>
              <a:rPr lang="en-US" sz="2800" dirty="0" err="1" smtClean="0"/>
              <a:t>Majalis</a:t>
            </a:r>
            <a:r>
              <a:rPr lang="en-US" sz="2800" dirty="0" smtClean="0"/>
              <a:t>, consider helping others in need including: 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Orphans, Widows, Elderly, Victims of Abuse, Refugees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Last Year: 7500 Helped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Goal: 10,000 Helped</a:t>
            </a:r>
          </a:p>
          <a:p>
            <a:pPr marL="914400" lvl="1" indent="-457200">
              <a:buFontTx/>
              <a:buChar char="-"/>
            </a:pPr>
            <a:endParaRPr lang="en-US" sz="2800" dirty="0" smtClean="0"/>
          </a:p>
        </p:txBody>
      </p:sp>
      <p:pic>
        <p:nvPicPr>
          <p:cNvPr id="4" name="page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462" y="4407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7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5" objId="6"/>
        <p14:stopEvt time="78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90" y="-58074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Disaster Relief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6193" y="868382"/>
            <a:ext cx="85835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During any Natural Disaster, we can see feasibility to send </a:t>
            </a:r>
            <a:r>
              <a:rPr lang="en-US" sz="2800" dirty="0" err="1" smtClean="0"/>
              <a:t>Khuddam</a:t>
            </a:r>
            <a:r>
              <a:rPr lang="en-US" sz="2800" dirty="0" smtClean="0"/>
              <a:t> to these sites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Work alongside Humanity First to help with logistics and funding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Last Year: 800 man hours 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Goal: 1000 Man Hours for Disaster Relief</a:t>
            </a:r>
            <a:endParaRPr lang="en-US" sz="2800" dirty="0"/>
          </a:p>
        </p:txBody>
      </p:sp>
      <p:pic>
        <p:nvPicPr>
          <p:cNvPr id="4" name="page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343" y="4245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9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3" objId="6"/>
        <p14:stopEvt time="76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90" y="-58074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Holiday Gift Giving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6193" y="868382"/>
            <a:ext cx="85835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During Holiday season, give gifts to neighbors around the Mosque and your homes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Post pictures on Social media and send press release out to media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Last Year: 2000 gifts given man hours 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Goal: 4000 gifts</a:t>
            </a:r>
            <a:endParaRPr lang="en-US" sz="2800" dirty="0"/>
          </a:p>
        </p:txBody>
      </p:sp>
      <p:pic>
        <p:nvPicPr>
          <p:cNvPr id="4" name="page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5666" y="42948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2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4" objId="6"/>
        <p14:stopEvt time="78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18" y="-58074"/>
            <a:ext cx="8403772" cy="8715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Visiting a Graveyard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6193" y="868382"/>
            <a:ext cx="85835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Visit local Graveyard with fellow </a:t>
            </a:r>
            <a:r>
              <a:rPr lang="en-US" sz="2800" dirty="0" err="1" smtClean="0"/>
              <a:t>Khuddam</a:t>
            </a:r>
            <a:r>
              <a:rPr lang="en-US" sz="2800" dirty="0" smtClean="0"/>
              <a:t> and talk about the significance of Visiting the Deceased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Take an elder with you </a:t>
            </a:r>
          </a:p>
          <a:p>
            <a:pPr marL="457200" indent="-457200">
              <a:buFontTx/>
              <a:buChar char="-"/>
            </a:pP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Time Frame: May – Lahore Attacks and Memorial Day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  <p:pic>
        <p:nvPicPr>
          <p:cNvPr id="3" name="page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918" y="42637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6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2" objId="6"/>
        <p14:stopEvt time="68" objId="6"/>
      </p14:showEvtLst>
    </p:ext>
  </p:extLst>
</p:sld>
</file>

<file path=ppt/theme/theme1.xml><?xml version="1.0" encoding="utf-8"?>
<a:theme xmlns:a="http://schemas.openxmlformats.org/drawingml/2006/main" name="Basic_MKA_Template_Dark">
  <a:themeElements>
    <a:clrScheme name="MKA">
      <a:dk1>
        <a:srgbClr val="333333"/>
      </a:dk1>
      <a:lt1>
        <a:sysClr val="window" lastClr="FFFFFF"/>
      </a:lt1>
      <a:dk2>
        <a:srgbClr val="3A494C"/>
      </a:dk2>
      <a:lt2>
        <a:srgbClr val="8AB1C7"/>
      </a:lt2>
      <a:accent1>
        <a:srgbClr val="912E2B"/>
      </a:accent1>
      <a:accent2>
        <a:srgbClr val="2D6481"/>
      </a:accent2>
      <a:accent3>
        <a:srgbClr val="866F55"/>
      </a:accent3>
      <a:accent4>
        <a:srgbClr val="3A494C"/>
      </a:accent4>
      <a:accent5>
        <a:srgbClr val="737CBA"/>
      </a:accent5>
      <a:accent6>
        <a:srgbClr val="8AB1C7"/>
      </a:accent6>
      <a:hlink>
        <a:srgbClr val="77C197"/>
      </a:hlink>
      <a:folHlink>
        <a:srgbClr val="737CB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Words>303</Words>
  <Application>Microsoft Office PowerPoint</Application>
  <PresentationFormat>On-screen Show (16:9)</PresentationFormat>
  <Paragraphs>49</Paragraphs>
  <Slides>10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Aleo Light</vt:lpstr>
      <vt:lpstr>Arial</vt:lpstr>
      <vt:lpstr>Calibri</vt:lpstr>
      <vt:lpstr>Maven Pro Light 300 Regular</vt:lpstr>
      <vt:lpstr>Maven Pro Regular</vt:lpstr>
      <vt:lpstr>Mission Gothic Thin</vt:lpstr>
      <vt:lpstr>Basic_MKA_Template_Dark</vt:lpstr>
      <vt:lpstr>Khidmat-e-Khalq</vt:lpstr>
      <vt:lpstr>Constitution</vt:lpstr>
      <vt:lpstr>PowerPoint Presentation</vt:lpstr>
      <vt:lpstr>Feeding Programs</vt:lpstr>
      <vt:lpstr>Blood Drives</vt:lpstr>
      <vt:lpstr>Helping those in Need</vt:lpstr>
      <vt:lpstr>Disaster Relief</vt:lpstr>
      <vt:lpstr>Holiday Gift Giving</vt:lpstr>
      <vt:lpstr>Visiting a Graveyard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Darley Green Resident</cp:lastModifiedBy>
  <cp:revision>43</cp:revision>
  <dcterms:created xsi:type="dcterms:W3CDTF">2013-09-11T05:50:54Z</dcterms:created>
  <dcterms:modified xsi:type="dcterms:W3CDTF">2017-01-06T16:31:26Z</dcterms:modified>
</cp:coreProperties>
</file>