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Default Extension="m4a" ContentType="audi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93455" r:id="rId1"/>
  </p:sldMasterIdLst>
  <p:sldIdLst>
    <p:sldId id="256" r:id="rId2"/>
    <p:sldId id="257" r:id="rId3"/>
    <p:sldId id="258" r:id="rId4"/>
    <p:sldId id="262" r:id="rId5"/>
    <p:sldId id="259" r:id="rId6"/>
    <p:sldId id="265" r:id="rId7"/>
    <p:sldId id="264" r:id="rId8"/>
    <p:sldId id="263" r:id="rId9"/>
    <p:sldId id="261" r:id="rId10"/>
    <p:sldId id="260" r:id="rId11"/>
  </p:sldIdLst>
  <p:sldSz cx="17345025" cy="9756775"/>
  <p:notesSz cx="6858000" cy="9144000"/>
  <p:defaultTextStyle>
    <a:defPPr>
      <a:defRPr lang="en-US"/>
    </a:defPPr>
    <a:lvl1pPr marL="0" algn="l" defTabSz="867308" rtl="0" eaLnBrk="1" latinLnBrk="0" hangingPunct="1">
      <a:defRPr sz="3400" kern="1200">
        <a:solidFill>
          <a:schemeClr val="tx1"/>
        </a:solidFill>
        <a:latin typeface="+mn-lt"/>
        <a:ea typeface="+mn-ea"/>
        <a:cs typeface="+mn-cs"/>
      </a:defRPr>
    </a:lvl1pPr>
    <a:lvl2pPr marL="867308" algn="l" defTabSz="867308" rtl="0" eaLnBrk="1" latinLnBrk="0" hangingPunct="1">
      <a:defRPr sz="3400" kern="1200">
        <a:solidFill>
          <a:schemeClr val="tx1"/>
        </a:solidFill>
        <a:latin typeface="+mn-lt"/>
        <a:ea typeface="+mn-ea"/>
        <a:cs typeface="+mn-cs"/>
      </a:defRPr>
    </a:lvl2pPr>
    <a:lvl3pPr marL="1734617" algn="l" defTabSz="867308" rtl="0" eaLnBrk="1" latinLnBrk="0" hangingPunct="1">
      <a:defRPr sz="3400" kern="1200">
        <a:solidFill>
          <a:schemeClr val="tx1"/>
        </a:solidFill>
        <a:latin typeface="+mn-lt"/>
        <a:ea typeface="+mn-ea"/>
        <a:cs typeface="+mn-cs"/>
      </a:defRPr>
    </a:lvl3pPr>
    <a:lvl4pPr marL="2601925" algn="l" defTabSz="867308" rtl="0" eaLnBrk="1" latinLnBrk="0" hangingPunct="1">
      <a:defRPr sz="3400" kern="1200">
        <a:solidFill>
          <a:schemeClr val="tx1"/>
        </a:solidFill>
        <a:latin typeface="+mn-lt"/>
        <a:ea typeface="+mn-ea"/>
        <a:cs typeface="+mn-cs"/>
      </a:defRPr>
    </a:lvl4pPr>
    <a:lvl5pPr marL="3469234" algn="l" defTabSz="867308" rtl="0" eaLnBrk="1" latinLnBrk="0" hangingPunct="1">
      <a:defRPr sz="3400" kern="1200">
        <a:solidFill>
          <a:schemeClr val="tx1"/>
        </a:solidFill>
        <a:latin typeface="+mn-lt"/>
        <a:ea typeface="+mn-ea"/>
        <a:cs typeface="+mn-cs"/>
      </a:defRPr>
    </a:lvl5pPr>
    <a:lvl6pPr marL="4336542" algn="l" defTabSz="867308" rtl="0" eaLnBrk="1" latinLnBrk="0" hangingPunct="1">
      <a:defRPr sz="3400" kern="1200">
        <a:solidFill>
          <a:schemeClr val="tx1"/>
        </a:solidFill>
        <a:latin typeface="+mn-lt"/>
        <a:ea typeface="+mn-ea"/>
        <a:cs typeface="+mn-cs"/>
      </a:defRPr>
    </a:lvl6pPr>
    <a:lvl7pPr marL="5203850" algn="l" defTabSz="867308" rtl="0" eaLnBrk="1" latinLnBrk="0" hangingPunct="1">
      <a:defRPr sz="3400" kern="1200">
        <a:solidFill>
          <a:schemeClr val="tx1"/>
        </a:solidFill>
        <a:latin typeface="+mn-lt"/>
        <a:ea typeface="+mn-ea"/>
        <a:cs typeface="+mn-cs"/>
      </a:defRPr>
    </a:lvl7pPr>
    <a:lvl8pPr marL="6071159" algn="l" defTabSz="867308" rtl="0" eaLnBrk="1" latinLnBrk="0" hangingPunct="1">
      <a:defRPr sz="3400" kern="1200">
        <a:solidFill>
          <a:schemeClr val="tx1"/>
        </a:solidFill>
        <a:latin typeface="+mn-lt"/>
        <a:ea typeface="+mn-ea"/>
        <a:cs typeface="+mn-cs"/>
      </a:defRPr>
    </a:lvl8pPr>
    <a:lvl9pPr marL="6938467" algn="l" defTabSz="867308" rtl="0" eaLnBrk="1" latinLnBrk="0" hangingPunct="1">
      <a:defRPr sz="3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073">
          <p15:clr>
            <a:srgbClr val="A4A3A4"/>
          </p15:clr>
        </p15:guide>
        <p15:guide id="2" pos="5463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00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BB1C7"/>
    <a:srgbClr val="877055"/>
    <a:srgbClr val="78C198"/>
    <a:srgbClr val="EAEA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9851"/>
    <p:restoredTop sz="86370"/>
  </p:normalViewPr>
  <p:slideViewPr>
    <p:cSldViewPr snapToGrid="0" snapToObjects="1">
      <p:cViewPr varScale="1">
        <p:scale>
          <a:sx n="80" d="100"/>
          <a:sy n="80" d="100"/>
        </p:scale>
        <p:origin x="376" y="200"/>
      </p:cViewPr>
      <p:guideLst>
        <p:guide orient="horz" pos="3073"/>
        <p:guide pos="5463"/>
      </p:guideLst>
    </p:cSldViewPr>
  </p:slideViewPr>
  <p:outlineViewPr>
    <p:cViewPr>
      <p:scale>
        <a:sx n="33" d="100"/>
        <a:sy n="33" d="100"/>
      </p:scale>
      <p:origin x="0" y="-24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24134" y="4853510"/>
            <a:ext cx="12141517" cy="1442438"/>
          </a:xfrm>
        </p:spPr>
        <p:txBody>
          <a:bodyPr anchor="t">
            <a:normAutofit/>
          </a:bodyPr>
          <a:lstStyle>
            <a:lvl1pPr marL="0" indent="0" algn="l">
              <a:spcBef>
                <a:spcPts val="0"/>
              </a:spcBef>
              <a:buNone/>
              <a:defRPr sz="3300" b="0" i="0">
                <a:solidFill>
                  <a:srgbClr val="525559"/>
                </a:solidFill>
                <a:latin typeface="Aleo Light"/>
                <a:cs typeface="Aleo Light"/>
              </a:defRPr>
            </a:lvl1pPr>
            <a:lvl2pPr marL="8672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7344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6016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34688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43361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52033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60705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69377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Sub Title</a:t>
            </a:r>
            <a:endParaRPr lang="en-US" dirty="0"/>
          </a:p>
        </p:txBody>
      </p:sp>
      <p:sp>
        <p:nvSpPr>
          <p:cNvPr id="12" name="Title 11"/>
          <p:cNvSpPr>
            <a:spLocks noGrp="1"/>
          </p:cNvSpPr>
          <p:nvPr>
            <p:ph type="title" hasCustomPrompt="1"/>
          </p:nvPr>
        </p:nvSpPr>
        <p:spPr>
          <a:xfrm>
            <a:off x="224133" y="3582988"/>
            <a:ext cx="15610523" cy="1354139"/>
          </a:xfrm>
        </p:spPr>
        <p:txBody>
          <a:bodyPr anchor="t">
            <a:noAutofit/>
          </a:bodyPr>
          <a:lstStyle>
            <a:lvl1pPr algn="l">
              <a:defRPr sz="9899" b="0" i="0">
                <a:latin typeface="Maven Pro Regular"/>
                <a:cs typeface="Maven Pro Regular"/>
              </a:defRPr>
            </a:lvl1pPr>
          </a:lstStyle>
          <a:p>
            <a:r>
              <a:rPr lang="en-US" dirty="0" smtClean="0"/>
              <a:t>Main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835148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47129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492246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7254" y="388463"/>
            <a:ext cx="5706394" cy="1653232"/>
          </a:xfrm>
        </p:spPr>
        <p:txBody>
          <a:bodyPr anchor="b"/>
          <a:lstStyle>
            <a:lvl1pPr algn="l">
              <a:defRPr sz="38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81424" y="388466"/>
            <a:ext cx="9696351" cy="8327138"/>
          </a:xfrm>
        </p:spPr>
        <p:txBody>
          <a:bodyPr/>
          <a:lstStyle>
            <a:lvl1pPr>
              <a:defRPr sz="6099">
                <a:solidFill>
                  <a:srgbClr val="525559"/>
                </a:solidFill>
              </a:defRPr>
            </a:lvl1pPr>
            <a:lvl2pPr>
              <a:defRPr sz="5299">
                <a:solidFill>
                  <a:srgbClr val="525559"/>
                </a:solidFill>
              </a:defRPr>
            </a:lvl2pPr>
            <a:lvl3pPr>
              <a:defRPr sz="4600">
                <a:solidFill>
                  <a:srgbClr val="525559"/>
                </a:solidFill>
              </a:defRPr>
            </a:lvl3pPr>
            <a:lvl4pPr>
              <a:defRPr sz="3800">
                <a:solidFill>
                  <a:srgbClr val="525559"/>
                </a:solidFill>
              </a:defRPr>
            </a:lvl4pPr>
            <a:lvl5pPr>
              <a:defRPr sz="3800">
                <a:solidFill>
                  <a:srgbClr val="525559"/>
                </a:solidFill>
              </a:defRPr>
            </a:lvl5pPr>
            <a:lvl6pPr>
              <a:defRPr sz="3800"/>
            </a:lvl6pPr>
            <a:lvl7pPr>
              <a:defRPr sz="3800"/>
            </a:lvl7pPr>
            <a:lvl8pPr>
              <a:defRPr sz="3800"/>
            </a:lvl8pPr>
            <a:lvl9pPr>
              <a:defRPr sz="3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7254" y="2041700"/>
            <a:ext cx="5706394" cy="6673905"/>
          </a:xfrm>
        </p:spPr>
        <p:txBody>
          <a:bodyPr/>
          <a:lstStyle>
            <a:lvl1pPr marL="0" indent="0">
              <a:buNone/>
              <a:defRPr sz="2700">
                <a:solidFill>
                  <a:srgbClr val="525559"/>
                </a:solidFill>
              </a:defRPr>
            </a:lvl1pPr>
            <a:lvl2pPr marL="867221" indent="0">
              <a:buNone/>
              <a:defRPr sz="2300"/>
            </a:lvl2pPr>
            <a:lvl3pPr marL="1734444" indent="0">
              <a:buNone/>
              <a:defRPr sz="1900"/>
            </a:lvl3pPr>
            <a:lvl4pPr marL="2601665" indent="0">
              <a:buNone/>
              <a:defRPr sz="1700"/>
            </a:lvl4pPr>
            <a:lvl5pPr marL="3468887" indent="0">
              <a:buNone/>
              <a:defRPr sz="1700"/>
            </a:lvl5pPr>
            <a:lvl6pPr marL="4336108" indent="0">
              <a:buNone/>
              <a:defRPr sz="1700"/>
            </a:lvl6pPr>
            <a:lvl7pPr marL="5203330" indent="0">
              <a:buNone/>
              <a:defRPr sz="1700"/>
            </a:lvl7pPr>
            <a:lvl8pPr marL="6070552" indent="0">
              <a:buNone/>
              <a:defRPr sz="1700"/>
            </a:lvl8pPr>
            <a:lvl9pPr marL="6937773" indent="0">
              <a:buNone/>
              <a:defRPr sz="17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1822031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99746" y="6976287"/>
            <a:ext cx="10407015" cy="806291"/>
          </a:xfrm>
        </p:spPr>
        <p:txBody>
          <a:bodyPr anchor="b"/>
          <a:lstStyle>
            <a:lvl1pPr algn="l">
              <a:defRPr sz="6599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399746" y="871786"/>
            <a:ext cx="10407015" cy="5854065"/>
          </a:xfrm>
        </p:spPr>
        <p:txBody>
          <a:bodyPr/>
          <a:lstStyle>
            <a:lvl1pPr marL="0" indent="0">
              <a:buNone/>
              <a:defRPr sz="6099"/>
            </a:lvl1pPr>
            <a:lvl2pPr marL="867221" indent="0">
              <a:buNone/>
              <a:defRPr sz="5299"/>
            </a:lvl2pPr>
            <a:lvl3pPr marL="1734444" indent="0">
              <a:buNone/>
              <a:defRPr sz="4600"/>
            </a:lvl3pPr>
            <a:lvl4pPr marL="2601665" indent="0">
              <a:buNone/>
              <a:defRPr sz="3800"/>
            </a:lvl4pPr>
            <a:lvl5pPr marL="3468887" indent="0">
              <a:buNone/>
              <a:defRPr sz="3800"/>
            </a:lvl5pPr>
            <a:lvl6pPr marL="4336108" indent="0">
              <a:buNone/>
              <a:defRPr sz="3800"/>
            </a:lvl6pPr>
            <a:lvl7pPr marL="5203330" indent="0">
              <a:buNone/>
              <a:defRPr sz="3800"/>
            </a:lvl7pPr>
            <a:lvl8pPr marL="6070552" indent="0">
              <a:buNone/>
              <a:defRPr sz="3800"/>
            </a:lvl8pPr>
            <a:lvl9pPr marL="6937773" indent="0">
              <a:buNone/>
              <a:defRPr sz="38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399746" y="7661533"/>
            <a:ext cx="10407015" cy="1145066"/>
          </a:xfrm>
        </p:spPr>
        <p:txBody>
          <a:bodyPr>
            <a:normAutofit/>
          </a:bodyPr>
          <a:lstStyle>
            <a:lvl1pPr marL="0" indent="0">
              <a:buNone/>
              <a:defRPr sz="3300">
                <a:solidFill>
                  <a:srgbClr val="525559"/>
                </a:solidFill>
              </a:defRPr>
            </a:lvl1pPr>
            <a:lvl2pPr marL="867221" indent="0">
              <a:buNone/>
              <a:defRPr sz="2300"/>
            </a:lvl2pPr>
            <a:lvl3pPr marL="1734444" indent="0">
              <a:buNone/>
              <a:defRPr sz="1900"/>
            </a:lvl3pPr>
            <a:lvl4pPr marL="2601665" indent="0">
              <a:buNone/>
              <a:defRPr sz="1700"/>
            </a:lvl4pPr>
            <a:lvl5pPr marL="3468887" indent="0">
              <a:buNone/>
              <a:defRPr sz="1700"/>
            </a:lvl5pPr>
            <a:lvl6pPr marL="4336108" indent="0">
              <a:buNone/>
              <a:defRPr sz="1700"/>
            </a:lvl6pPr>
            <a:lvl7pPr marL="5203330" indent="0">
              <a:buNone/>
              <a:defRPr sz="1700"/>
            </a:lvl7pPr>
            <a:lvl8pPr marL="6070552" indent="0">
              <a:buNone/>
              <a:defRPr sz="1700"/>
            </a:lvl8pPr>
            <a:lvl9pPr marL="6937773" indent="0">
              <a:buNone/>
              <a:defRPr sz="17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1598310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331729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2575143" y="390725"/>
            <a:ext cx="3902631" cy="832487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67250" y="390725"/>
            <a:ext cx="11418809" cy="832487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79964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46356" y="700088"/>
            <a:ext cx="15610523" cy="2616729"/>
          </a:xfrm>
        </p:spPr>
        <p:txBody>
          <a:bodyPr anchor="b"/>
          <a:lstStyle>
            <a:lvl1pPr algn="l">
              <a:lnSpc>
                <a:spcPct val="84000"/>
              </a:lnSpc>
              <a:defRPr baseline="0"/>
            </a:lvl1pPr>
          </a:lstStyle>
          <a:p>
            <a:r>
              <a:rPr lang="en-US" dirty="0" smtClean="0"/>
              <a:t>Click to edit Master title style</a:t>
            </a:r>
            <a:br>
              <a:rPr lang="en-US" dirty="0" smtClean="0"/>
            </a:br>
            <a:r>
              <a:rPr lang="en-US" dirty="0" smtClean="0"/>
              <a:t>Page 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6357" y="3457494"/>
            <a:ext cx="16186495" cy="4873833"/>
          </a:xfrm>
        </p:spPr>
        <p:txBody>
          <a:bodyPr/>
          <a:lstStyle>
            <a:lvl1pPr>
              <a:defRPr>
                <a:solidFill>
                  <a:srgbClr val="525559"/>
                </a:solidFill>
              </a:defRPr>
            </a:lvl1pPr>
            <a:lvl2pPr>
              <a:defRPr>
                <a:solidFill>
                  <a:srgbClr val="525559"/>
                </a:solidFill>
              </a:defRPr>
            </a:lvl2pPr>
            <a:lvl3pPr>
              <a:defRPr sz="2100">
                <a:solidFill>
                  <a:srgbClr val="525559"/>
                </a:solidFill>
              </a:defRPr>
            </a:lvl3pPr>
            <a:lvl4pPr>
              <a:defRPr sz="2100">
                <a:solidFill>
                  <a:srgbClr val="525559"/>
                </a:solidFill>
              </a:defRPr>
            </a:lvl4pPr>
            <a:lvl5pPr>
              <a:defRPr sz="2100">
                <a:solidFill>
                  <a:srgbClr val="525559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03822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15087" y="4216546"/>
            <a:ext cx="14743271" cy="1937803"/>
          </a:xfrm>
        </p:spPr>
        <p:txBody>
          <a:bodyPr anchor="t"/>
          <a:lstStyle>
            <a:lvl1pPr algn="l">
              <a:defRPr sz="6599" b="0" cap="none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863" y="2202660"/>
            <a:ext cx="14743271" cy="2134293"/>
          </a:xfrm>
        </p:spPr>
        <p:txBody>
          <a:bodyPr anchor="b">
            <a:normAutofit/>
          </a:bodyPr>
          <a:lstStyle>
            <a:lvl1pPr marL="0" indent="0">
              <a:buNone/>
              <a:defRPr sz="3300">
                <a:solidFill>
                  <a:srgbClr val="878A8C"/>
                </a:solidFill>
                <a:latin typeface="Aleo Light"/>
                <a:cs typeface="Aleo Light"/>
              </a:defRPr>
            </a:lvl1pPr>
            <a:lvl2pPr marL="867221" indent="0">
              <a:buNone/>
              <a:defRPr sz="3400">
                <a:solidFill>
                  <a:schemeClr val="tx1">
                    <a:tint val="75000"/>
                  </a:schemeClr>
                </a:solidFill>
              </a:defRPr>
            </a:lvl2pPr>
            <a:lvl3pPr marL="1734444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3pPr>
            <a:lvl4pPr marL="2601665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4pPr>
            <a:lvl5pPr marL="3468887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5pPr>
            <a:lvl6pPr marL="4336108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6pPr>
            <a:lvl7pPr marL="520333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7pPr>
            <a:lvl8pPr marL="6070552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8pPr>
            <a:lvl9pPr marL="6937773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223948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46518" y="1683369"/>
            <a:ext cx="15610523" cy="1626129"/>
          </a:xfrm>
        </p:spPr>
        <p:txBody>
          <a:bodyPr anchor="b"/>
          <a:lstStyle>
            <a:lvl1pPr algn="l">
              <a:defRPr/>
            </a:lvl1pPr>
          </a:lstStyle>
          <a:p>
            <a:r>
              <a:rPr lang="en-US" dirty="0" smtClean="0"/>
              <a:t>Page Title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/>
          </p:nvPr>
        </p:nvSpPr>
        <p:spPr>
          <a:xfrm>
            <a:off x="246040" y="3285822"/>
            <a:ext cx="16668811" cy="5872163"/>
          </a:xfrm>
        </p:spPr>
        <p:txBody>
          <a:bodyPr>
            <a:normAutofit/>
          </a:bodyPr>
          <a:lstStyle>
            <a:lvl1pPr>
              <a:lnSpc>
                <a:spcPct val="89000"/>
              </a:lnSpc>
              <a:defRPr sz="2100"/>
            </a:lvl1pPr>
            <a:lvl2pPr marL="1408035">
              <a:lnSpc>
                <a:spcPct val="89000"/>
              </a:lnSpc>
              <a:spcBef>
                <a:spcPts val="1830"/>
              </a:spcBef>
              <a:defRPr sz="2100"/>
            </a:lvl2pPr>
            <a:lvl3pPr>
              <a:defRPr sz="1650"/>
            </a:lvl3pPr>
            <a:lvl4pPr>
              <a:defRPr sz="1650"/>
            </a:lvl4pPr>
            <a:lvl5pPr>
              <a:defRPr sz="165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1342691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46518" y="1683369"/>
            <a:ext cx="15610523" cy="1626129"/>
          </a:xfrm>
        </p:spPr>
        <p:txBody>
          <a:bodyPr anchor="b"/>
          <a:lstStyle>
            <a:lvl1pPr algn="l">
              <a:defRPr/>
            </a:lvl1pPr>
          </a:lstStyle>
          <a:p>
            <a:r>
              <a:rPr lang="en-US" dirty="0" smtClean="0"/>
              <a:t>Page Title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/>
          </p:nvPr>
        </p:nvSpPr>
        <p:spPr>
          <a:xfrm>
            <a:off x="246040" y="3354918"/>
            <a:ext cx="8290753" cy="5872163"/>
          </a:xfrm>
        </p:spPr>
        <p:txBody>
          <a:bodyPr>
            <a:normAutofit/>
          </a:bodyPr>
          <a:lstStyle>
            <a:lvl1pPr>
              <a:lnSpc>
                <a:spcPct val="89000"/>
              </a:lnSpc>
              <a:defRPr sz="2100"/>
            </a:lvl1pPr>
            <a:lvl2pPr>
              <a:lnSpc>
                <a:spcPct val="89000"/>
              </a:lnSpc>
              <a:spcBef>
                <a:spcPts val="1830"/>
              </a:spcBef>
              <a:defRPr sz="2100"/>
            </a:lvl2pPr>
            <a:lvl3pPr>
              <a:defRPr sz="1650"/>
            </a:lvl3pPr>
            <a:lvl4pPr>
              <a:defRPr sz="1650"/>
            </a:lvl4pPr>
            <a:lvl5pPr>
              <a:defRPr sz="165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9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8616161" y="3354918"/>
            <a:ext cx="8290753" cy="5872163"/>
          </a:xfrm>
        </p:spPr>
        <p:txBody>
          <a:bodyPr>
            <a:normAutofit/>
          </a:bodyPr>
          <a:lstStyle>
            <a:lvl1pPr>
              <a:lnSpc>
                <a:spcPct val="89000"/>
              </a:lnSpc>
              <a:defRPr sz="2100"/>
            </a:lvl1pPr>
            <a:lvl2pPr>
              <a:lnSpc>
                <a:spcPct val="89000"/>
              </a:lnSpc>
              <a:spcBef>
                <a:spcPts val="1830"/>
              </a:spcBef>
              <a:defRPr sz="2100"/>
            </a:lvl2pPr>
            <a:lvl3pPr>
              <a:defRPr sz="1650"/>
            </a:lvl3pPr>
            <a:lvl4pPr>
              <a:defRPr sz="1650"/>
            </a:lvl4pPr>
            <a:lvl5pPr>
              <a:defRPr sz="165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2354267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46518" y="1683369"/>
            <a:ext cx="15610523" cy="1626129"/>
          </a:xfrm>
        </p:spPr>
        <p:txBody>
          <a:bodyPr anchor="b"/>
          <a:lstStyle>
            <a:lvl1pPr algn="l">
              <a:defRPr/>
            </a:lvl1pPr>
          </a:lstStyle>
          <a:p>
            <a:r>
              <a:rPr lang="en-US" dirty="0" smtClean="0"/>
              <a:t>Page Title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/>
          </p:nvPr>
        </p:nvSpPr>
        <p:spPr>
          <a:xfrm>
            <a:off x="246040" y="3354918"/>
            <a:ext cx="5497009" cy="5872163"/>
          </a:xfrm>
        </p:spPr>
        <p:txBody>
          <a:bodyPr>
            <a:normAutofit/>
          </a:bodyPr>
          <a:lstStyle>
            <a:lvl1pPr>
              <a:lnSpc>
                <a:spcPct val="89000"/>
              </a:lnSpc>
              <a:defRPr sz="2100"/>
            </a:lvl1pPr>
            <a:lvl2pPr>
              <a:lnSpc>
                <a:spcPct val="89000"/>
              </a:lnSpc>
              <a:spcBef>
                <a:spcPts val="1830"/>
              </a:spcBef>
              <a:defRPr sz="2100"/>
            </a:lvl2pPr>
            <a:lvl3pPr>
              <a:defRPr sz="1650"/>
            </a:lvl3pPr>
            <a:lvl4pPr>
              <a:defRPr sz="1650"/>
            </a:lvl4pPr>
            <a:lvl5pPr>
              <a:defRPr sz="165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9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11411493" y="3354918"/>
            <a:ext cx="5503359" cy="5872163"/>
          </a:xfrm>
        </p:spPr>
        <p:txBody>
          <a:bodyPr>
            <a:normAutofit/>
          </a:bodyPr>
          <a:lstStyle>
            <a:lvl1pPr>
              <a:lnSpc>
                <a:spcPct val="89000"/>
              </a:lnSpc>
              <a:defRPr sz="2100"/>
            </a:lvl1pPr>
            <a:lvl2pPr>
              <a:lnSpc>
                <a:spcPct val="89000"/>
              </a:lnSpc>
              <a:spcBef>
                <a:spcPts val="1830"/>
              </a:spcBef>
              <a:defRPr sz="2100"/>
            </a:lvl2pPr>
            <a:lvl3pPr>
              <a:defRPr sz="1650"/>
            </a:lvl3pPr>
            <a:lvl4pPr>
              <a:defRPr sz="1650"/>
            </a:lvl4pPr>
            <a:lvl5pPr>
              <a:defRPr sz="165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6" name="Text Placeholder 6"/>
          <p:cNvSpPr>
            <a:spLocks noGrp="1"/>
          </p:cNvSpPr>
          <p:nvPr>
            <p:ph type="body" sz="quarter" idx="12"/>
          </p:nvPr>
        </p:nvSpPr>
        <p:spPr>
          <a:xfrm>
            <a:off x="5825591" y="3354918"/>
            <a:ext cx="5503359" cy="5872163"/>
          </a:xfrm>
        </p:spPr>
        <p:txBody>
          <a:bodyPr>
            <a:normAutofit/>
          </a:bodyPr>
          <a:lstStyle>
            <a:lvl1pPr>
              <a:lnSpc>
                <a:spcPct val="89000"/>
              </a:lnSpc>
              <a:defRPr sz="2100"/>
            </a:lvl1pPr>
            <a:lvl2pPr>
              <a:lnSpc>
                <a:spcPct val="89000"/>
              </a:lnSpc>
              <a:spcBef>
                <a:spcPts val="1830"/>
              </a:spcBef>
              <a:defRPr sz="2100"/>
            </a:lvl2pPr>
            <a:lvl3pPr>
              <a:defRPr sz="1650"/>
            </a:lvl3pPr>
            <a:lvl4pPr>
              <a:defRPr sz="1650"/>
            </a:lvl4pPr>
            <a:lvl5pPr>
              <a:defRPr sz="165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7814892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46518" y="1683369"/>
            <a:ext cx="15610523" cy="1626129"/>
          </a:xfrm>
        </p:spPr>
        <p:txBody>
          <a:bodyPr anchor="b"/>
          <a:lstStyle>
            <a:lvl1pPr algn="l">
              <a:defRPr/>
            </a:lvl1pPr>
          </a:lstStyle>
          <a:p>
            <a:r>
              <a:rPr lang="en-US" dirty="0" smtClean="0"/>
              <a:t>Page Title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/>
          </p:nvPr>
        </p:nvSpPr>
        <p:spPr>
          <a:xfrm>
            <a:off x="246041" y="3354918"/>
            <a:ext cx="4104899" cy="5872163"/>
          </a:xfrm>
        </p:spPr>
        <p:txBody>
          <a:bodyPr>
            <a:normAutofit/>
          </a:bodyPr>
          <a:lstStyle>
            <a:lvl1pPr>
              <a:lnSpc>
                <a:spcPct val="89000"/>
              </a:lnSpc>
              <a:defRPr sz="2100"/>
            </a:lvl1pPr>
            <a:lvl2pPr>
              <a:defRPr sz="1650"/>
            </a:lvl2pPr>
            <a:lvl3pPr>
              <a:defRPr sz="1650"/>
            </a:lvl3pPr>
            <a:lvl4pPr>
              <a:defRPr sz="1650"/>
            </a:lvl4pPr>
            <a:lvl5pPr>
              <a:defRPr sz="165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9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12803602" y="3354918"/>
            <a:ext cx="4111250" cy="5872163"/>
          </a:xfrm>
        </p:spPr>
        <p:txBody>
          <a:bodyPr>
            <a:normAutofit/>
          </a:bodyPr>
          <a:lstStyle>
            <a:lvl1pPr>
              <a:lnSpc>
                <a:spcPct val="89000"/>
              </a:lnSpc>
              <a:defRPr sz="2100"/>
            </a:lvl1pPr>
            <a:lvl2pPr>
              <a:defRPr sz="1650"/>
            </a:lvl2pPr>
            <a:lvl3pPr>
              <a:defRPr sz="1650"/>
            </a:lvl3pPr>
            <a:lvl4pPr>
              <a:defRPr sz="1650"/>
            </a:lvl4pPr>
            <a:lvl5pPr>
              <a:defRPr sz="165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6" name="Text Placeholder 6"/>
          <p:cNvSpPr>
            <a:spLocks noGrp="1"/>
          </p:cNvSpPr>
          <p:nvPr>
            <p:ph type="body" sz="quarter" idx="12"/>
          </p:nvPr>
        </p:nvSpPr>
        <p:spPr>
          <a:xfrm>
            <a:off x="4430810" y="3354918"/>
            <a:ext cx="4101803" cy="5872163"/>
          </a:xfrm>
        </p:spPr>
        <p:txBody>
          <a:bodyPr>
            <a:normAutofit/>
          </a:bodyPr>
          <a:lstStyle>
            <a:lvl1pPr>
              <a:lnSpc>
                <a:spcPct val="89000"/>
              </a:lnSpc>
              <a:defRPr sz="2100"/>
            </a:lvl1pPr>
            <a:lvl2pPr>
              <a:defRPr sz="1650"/>
            </a:lvl2pPr>
            <a:lvl3pPr>
              <a:defRPr sz="1650"/>
            </a:lvl3pPr>
            <a:lvl4pPr>
              <a:defRPr sz="1650"/>
            </a:lvl4pPr>
            <a:lvl5pPr>
              <a:defRPr sz="165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10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8612482" y="3354918"/>
            <a:ext cx="4111250" cy="5872163"/>
          </a:xfrm>
        </p:spPr>
        <p:txBody>
          <a:bodyPr>
            <a:normAutofit/>
          </a:bodyPr>
          <a:lstStyle>
            <a:lvl1pPr>
              <a:lnSpc>
                <a:spcPct val="89000"/>
              </a:lnSpc>
              <a:defRPr sz="2100"/>
            </a:lvl1pPr>
            <a:lvl2pPr>
              <a:defRPr sz="1650"/>
            </a:lvl2pPr>
            <a:lvl3pPr>
              <a:defRPr sz="1650"/>
            </a:lvl3pPr>
            <a:lvl4pPr>
              <a:defRPr sz="1650"/>
            </a:lvl4pPr>
            <a:lvl5pPr>
              <a:defRPr sz="165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9868879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7251" y="300010"/>
            <a:ext cx="15610523" cy="162612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67252" y="1807159"/>
            <a:ext cx="7660720" cy="7082922"/>
          </a:xfrm>
        </p:spPr>
        <p:txBody>
          <a:bodyPr/>
          <a:lstStyle>
            <a:lvl1pPr>
              <a:defRPr sz="3300">
                <a:solidFill>
                  <a:srgbClr val="8BB1C7"/>
                </a:solidFill>
              </a:defRPr>
            </a:lvl1pPr>
            <a:lvl2pPr>
              <a:defRPr sz="3300">
                <a:solidFill>
                  <a:srgbClr val="525559"/>
                </a:solidFill>
              </a:defRPr>
            </a:lvl2pPr>
            <a:lvl3pPr>
              <a:defRPr sz="2100">
                <a:solidFill>
                  <a:srgbClr val="525559"/>
                </a:solidFill>
              </a:defRPr>
            </a:lvl3pPr>
            <a:lvl4pPr>
              <a:defRPr sz="2100">
                <a:solidFill>
                  <a:srgbClr val="525559"/>
                </a:solidFill>
              </a:defRPr>
            </a:lvl4pPr>
            <a:lvl5pPr>
              <a:defRPr sz="2100">
                <a:solidFill>
                  <a:srgbClr val="525559"/>
                </a:solidFill>
              </a:defRPr>
            </a:lvl5pPr>
            <a:lvl6pPr>
              <a:defRPr sz="3400"/>
            </a:lvl6pPr>
            <a:lvl7pPr>
              <a:defRPr sz="3400"/>
            </a:lvl7pPr>
            <a:lvl8pPr>
              <a:defRPr sz="3400"/>
            </a:lvl8pPr>
            <a:lvl9pPr>
              <a:defRPr sz="3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795533" y="1808419"/>
            <a:ext cx="7660720" cy="7081662"/>
          </a:xfrm>
        </p:spPr>
        <p:txBody>
          <a:bodyPr/>
          <a:lstStyle>
            <a:lvl1pPr>
              <a:defRPr sz="3300">
                <a:solidFill>
                  <a:srgbClr val="8BB1C7"/>
                </a:solidFill>
              </a:defRPr>
            </a:lvl1pPr>
            <a:lvl2pPr>
              <a:defRPr sz="3300"/>
            </a:lvl2pPr>
            <a:lvl3pPr>
              <a:defRPr sz="2100"/>
            </a:lvl3pPr>
            <a:lvl4pPr>
              <a:defRPr sz="2100"/>
            </a:lvl4pPr>
            <a:lvl5pPr>
              <a:defRPr sz="2100"/>
            </a:lvl5pPr>
            <a:lvl6pPr>
              <a:defRPr sz="3400"/>
            </a:lvl6pPr>
            <a:lvl7pPr>
              <a:defRPr sz="3400"/>
            </a:lvl7pPr>
            <a:lvl8pPr>
              <a:defRPr sz="3400"/>
            </a:lvl8pPr>
            <a:lvl9pPr>
              <a:defRPr sz="3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05946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7252" y="2043002"/>
            <a:ext cx="7663731" cy="910181"/>
          </a:xfrm>
        </p:spPr>
        <p:txBody>
          <a:bodyPr anchor="b">
            <a:normAutofit/>
          </a:bodyPr>
          <a:lstStyle>
            <a:lvl1pPr marL="0" indent="0">
              <a:buNone/>
              <a:defRPr sz="3300" b="0">
                <a:solidFill>
                  <a:srgbClr val="8BB1C7"/>
                </a:solidFill>
              </a:defRPr>
            </a:lvl1pPr>
            <a:lvl2pPr marL="867221" indent="0">
              <a:buNone/>
              <a:defRPr sz="3800" b="1"/>
            </a:lvl2pPr>
            <a:lvl3pPr marL="1734444" indent="0">
              <a:buNone/>
              <a:defRPr sz="3400" b="1"/>
            </a:lvl3pPr>
            <a:lvl4pPr marL="2601665" indent="0">
              <a:buNone/>
              <a:defRPr sz="3000" b="1"/>
            </a:lvl4pPr>
            <a:lvl5pPr marL="3468887" indent="0">
              <a:buNone/>
              <a:defRPr sz="3000" b="1"/>
            </a:lvl5pPr>
            <a:lvl6pPr marL="4336108" indent="0">
              <a:buNone/>
              <a:defRPr sz="3000" b="1"/>
            </a:lvl6pPr>
            <a:lvl7pPr marL="5203330" indent="0">
              <a:buNone/>
              <a:defRPr sz="3000" b="1"/>
            </a:lvl7pPr>
            <a:lvl8pPr marL="6070552" indent="0">
              <a:buNone/>
              <a:defRPr sz="3000" b="1"/>
            </a:lvl8pPr>
            <a:lvl9pPr marL="6937773" indent="0">
              <a:buNone/>
              <a:defRPr sz="30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67252" y="2892652"/>
            <a:ext cx="7663731" cy="5621439"/>
          </a:xfrm>
        </p:spPr>
        <p:txBody>
          <a:bodyPr>
            <a:normAutofit/>
          </a:bodyPr>
          <a:lstStyle>
            <a:lvl1pPr>
              <a:defRPr sz="3300">
                <a:solidFill>
                  <a:srgbClr val="525559"/>
                </a:solidFill>
              </a:defRPr>
            </a:lvl1pPr>
            <a:lvl2pPr>
              <a:defRPr sz="3300">
                <a:solidFill>
                  <a:srgbClr val="525559"/>
                </a:solidFill>
              </a:defRPr>
            </a:lvl2pPr>
            <a:lvl3pPr>
              <a:defRPr sz="2100">
                <a:solidFill>
                  <a:srgbClr val="525559"/>
                </a:solidFill>
              </a:defRPr>
            </a:lvl3pPr>
            <a:lvl4pPr>
              <a:defRPr sz="2100">
                <a:solidFill>
                  <a:srgbClr val="525559"/>
                </a:solidFill>
              </a:defRPr>
            </a:lvl4pPr>
            <a:lvl5pPr>
              <a:defRPr sz="2100">
                <a:solidFill>
                  <a:srgbClr val="525559"/>
                </a:solidFill>
              </a:defRPr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795533" y="2043002"/>
            <a:ext cx="7666742" cy="910181"/>
          </a:xfrm>
        </p:spPr>
        <p:txBody>
          <a:bodyPr anchor="b">
            <a:normAutofit/>
          </a:bodyPr>
          <a:lstStyle>
            <a:lvl1pPr marL="0" indent="0">
              <a:buNone/>
              <a:defRPr sz="3300" b="0">
                <a:solidFill>
                  <a:srgbClr val="8BB1C7"/>
                </a:solidFill>
              </a:defRPr>
            </a:lvl1pPr>
            <a:lvl2pPr marL="867221" indent="0">
              <a:buNone/>
              <a:defRPr sz="3800" b="1"/>
            </a:lvl2pPr>
            <a:lvl3pPr marL="1734444" indent="0">
              <a:buNone/>
              <a:defRPr sz="3400" b="1"/>
            </a:lvl3pPr>
            <a:lvl4pPr marL="2601665" indent="0">
              <a:buNone/>
              <a:defRPr sz="3000" b="1"/>
            </a:lvl4pPr>
            <a:lvl5pPr marL="3468887" indent="0">
              <a:buNone/>
              <a:defRPr sz="3000" b="1"/>
            </a:lvl5pPr>
            <a:lvl6pPr marL="4336108" indent="0">
              <a:buNone/>
              <a:defRPr sz="3000" b="1"/>
            </a:lvl6pPr>
            <a:lvl7pPr marL="5203330" indent="0">
              <a:buNone/>
              <a:defRPr sz="3000" b="1"/>
            </a:lvl7pPr>
            <a:lvl8pPr marL="6070552" indent="0">
              <a:buNone/>
              <a:defRPr sz="3000" b="1"/>
            </a:lvl8pPr>
            <a:lvl9pPr marL="6937773" indent="0">
              <a:buNone/>
              <a:defRPr sz="30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795533" y="2892652"/>
            <a:ext cx="7666742" cy="5621439"/>
          </a:xfrm>
        </p:spPr>
        <p:txBody>
          <a:bodyPr>
            <a:normAutofit/>
          </a:bodyPr>
          <a:lstStyle>
            <a:lvl1pPr>
              <a:defRPr sz="3300">
                <a:solidFill>
                  <a:srgbClr val="525559"/>
                </a:solidFill>
              </a:defRPr>
            </a:lvl1pPr>
            <a:lvl2pPr>
              <a:defRPr sz="3300">
                <a:solidFill>
                  <a:srgbClr val="525559"/>
                </a:solidFill>
              </a:defRPr>
            </a:lvl2pPr>
            <a:lvl3pPr>
              <a:defRPr sz="2100">
                <a:solidFill>
                  <a:srgbClr val="525559"/>
                </a:solidFill>
              </a:defRPr>
            </a:lvl3pPr>
            <a:lvl4pPr>
              <a:defRPr sz="2100">
                <a:solidFill>
                  <a:srgbClr val="525559"/>
                </a:solidFill>
              </a:defRPr>
            </a:lvl4pPr>
            <a:lvl5pPr>
              <a:defRPr sz="2100">
                <a:solidFill>
                  <a:srgbClr val="525559"/>
                </a:solidFill>
              </a:defRPr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68244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theme" Target="../theme/theme1.xml"/><Relationship Id="rId17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AEA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67251" y="390725"/>
            <a:ext cx="15610523" cy="1626129"/>
          </a:xfrm>
          <a:prstGeom prst="rect">
            <a:avLst/>
          </a:prstGeom>
        </p:spPr>
        <p:txBody>
          <a:bodyPr vert="horz" lIns="173462" tIns="86731" rIns="173462" bIns="86731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7251" y="2276583"/>
            <a:ext cx="15610523" cy="6439020"/>
          </a:xfrm>
          <a:prstGeom prst="rect">
            <a:avLst/>
          </a:prstGeom>
        </p:spPr>
        <p:txBody>
          <a:bodyPr vert="horz" lIns="173462" tIns="86731" rIns="173462" bIns="86731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pic>
        <p:nvPicPr>
          <p:cNvPr id="4" name="Picture 3" descr="MKA_USA_Logo_GREY_XLarge.png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48854" y="9024007"/>
            <a:ext cx="2286000" cy="647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38435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93456" r:id="rId1"/>
    <p:sldLayoutId id="2147493457" r:id="rId2"/>
    <p:sldLayoutId id="2147493458" r:id="rId3"/>
    <p:sldLayoutId id="2147493468" r:id="rId4"/>
    <p:sldLayoutId id="2147493467" r:id="rId5"/>
    <p:sldLayoutId id="2147493469" r:id="rId6"/>
    <p:sldLayoutId id="2147493470" r:id="rId7"/>
    <p:sldLayoutId id="2147493459" r:id="rId8"/>
    <p:sldLayoutId id="2147493460" r:id="rId9"/>
    <p:sldLayoutId id="2147493461" r:id="rId10"/>
    <p:sldLayoutId id="2147493462" r:id="rId11"/>
    <p:sldLayoutId id="2147493463" r:id="rId12"/>
    <p:sldLayoutId id="2147493464" r:id="rId13"/>
    <p:sldLayoutId id="2147493465" r:id="rId14"/>
    <p:sldLayoutId id="2147493466" r:id="rId15"/>
  </p:sldLayoutIdLst>
  <p:timing>
    <p:tnLst>
      <p:par>
        <p:cTn id="1" dur="indefinite" restart="never" nodeType="tmRoot"/>
      </p:par>
    </p:tnLst>
  </p:timing>
  <p:txStyles>
    <p:titleStyle>
      <a:lvl1pPr algn="ctr" defTabSz="867221" rtl="0" eaLnBrk="1" latinLnBrk="0" hangingPunct="1">
        <a:lnSpc>
          <a:spcPct val="84000"/>
        </a:lnSpc>
        <a:spcBef>
          <a:spcPct val="0"/>
        </a:spcBef>
        <a:buNone/>
        <a:defRPr sz="6599" b="0" i="0" kern="1200">
          <a:solidFill>
            <a:schemeClr val="tx1"/>
          </a:solidFill>
          <a:latin typeface="Maven Pro Regular"/>
          <a:ea typeface="Aleo" charset="0"/>
          <a:cs typeface="Maven Pro Regular"/>
        </a:defRPr>
      </a:lvl1pPr>
    </p:titleStyle>
    <p:bodyStyle>
      <a:lvl1pPr marL="0" indent="0" algn="l" defTabSz="867221" rtl="0" eaLnBrk="1" latinLnBrk="0" hangingPunct="1">
        <a:lnSpc>
          <a:spcPct val="84000"/>
        </a:lnSpc>
        <a:spcBef>
          <a:spcPct val="20000"/>
        </a:spcBef>
        <a:buFontTx/>
        <a:buNone/>
        <a:defRPr sz="3300" b="0" i="0" kern="1200">
          <a:solidFill>
            <a:srgbClr val="525559"/>
          </a:solidFill>
          <a:latin typeface="Lato" charset="0"/>
          <a:ea typeface="Lato" charset="0"/>
          <a:cs typeface="Lato" charset="0"/>
        </a:defRPr>
      </a:lvl1pPr>
      <a:lvl2pPr marL="1409235" indent="-542014" algn="l" defTabSz="867221" rtl="0" eaLnBrk="1" latinLnBrk="0" hangingPunct="1">
        <a:lnSpc>
          <a:spcPct val="84000"/>
        </a:lnSpc>
        <a:spcBef>
          <a:spcPct val="20000"/>
        </a:spcBef>
        <a:buFont typeface="Courier New"/>
        <a:buChar char="o"/>
        <a:defRPr sz="3300" b="0" i="0" kern="1200">
          <a:solidFill>
            <a:srgbClr val="525559"/>
          </a:solidFill>
          <a:latin typeface="Lato" charset="0"/>
          <a:ea typeface="Lato" charset="0"/>
          <a:cs typeface="Lato" charset="0"/>
        </a:defRPr>
      </a:lvl2pPr>
      <a:lvl3pPr marL="2168054" indent="-433611" algn="l" defTabSz="867221" rtl="0" eaLnBrk="1" latinLnBrk="0" hangingPunct="1">
        <a:lnSpc>
          <a:spcPct val="84000"/>
        </a:lnSpc>
        <a:spcBef>
          <a:spcPct val="20000"/>
        </a:spcBef>
        <a:buFont typeface="Arial"/>
        <a:buChar char="•"/>
        <a:defRPr sz="3300" b="0" i="0" kern="1200">
          <a:solidFill>
            <a:srgbClr val="525559"/>
          </a:solidFill>
          <a:latin typeface="Lato" charset="0"/>
          <a:ea typeface="Lato" charset="0"/>
          <a:cs typeface="Lato" charset="0"/>
        </a:defRPr>
      </a:lvl3pPr>
      <a:lvl4pPr marL="3035275" indent="-433611" algn="l" defTabSz="867221" rtl="0" eaLnBrk="1" latinLnBrk="0" hangingPunct="1">
        <a:lnSpc>
          <a:spcPct val="84000"/>
        </a:lnSpc>
        <a:spcBef>
          <a:spcPct val="20000"/>
        </a:spcBef>
        <a:buFont typeface="Courier New"/>
        <a:buChar char="o"/>
        <a:defRPr sz="3300" b="0" i="0" kern="1200">
          <a:solidFill>
            <a:srgbClr val="525559"/>
          </a:solidFill>
          <a:latin typeface="Lato" charset="0"/>
          <a:ea typeface="Lato" charset="0"/>
          <a:cs typeface="Lato" charset="0"/>
        </a:defRPr>
      </a:lvl4pPr>
      <a:lvl5pPr marL="3902498" indent="-433611" algn="l" defTabSz="867221" rtl="0" eaLnBrk="1" latinLnBrk="0" hangingPunct="1">
        <a:lnSpc>
          <a:spcPct val="84000"/>
        </a:lnSpc>
        <a:spcBef>
          <a:spcPct val="20000"/>
        </a:spcBef>
        <a:buFont typeface="Arial"/>
        <a:buChar char="•"/>
        <a:defRPr sz="3300" b="0" i="0" kern="1200">
          <a:solidFill>
            <a:srgbClr val="525559"/>
          </a:solidFill>
          <a:latin typeface="Lato" charset="0"/>
          <a:ea typeface="Lato" charset="0"/>
          <a:cs typeface="Lato" charset="0"/>
        </a:defRPr>
      </a:lvl5pPr>
      <a:lvl6pPr marL="4769719" indent="-433611" algn="l" defTabSz="867221" rtl="0" eaLnBrk="1" latinLnBrk="0" hangingPunct="1">
        <a:spcBef>
          <a:spcPct val="20000"/>
        </a:spcBef>
        <a:buFont typeface="Arial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6pPr>
      <a:lvl7pPr marL="5636941" indent="-433611" algn="l" defTabSz="867221" rtl="0" eaLnBrk="1" latinLnBrk="0" hangingPunct="1">
        <a:spcBef>
          <a:spcPct val="20000"/>
        </a:spcBef>
        <a:buFont typeface="Arial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7pPr>
      <a:lvl8pPr marL="6504163" indent="-433611" algn="l" defTabSz="867221" rtl="0" eaLnBrk="1" latinLnBrk="0" hangingPunct="1">
        <a:spcBef>
          <a:spcPct val="20000"/>
        </a:spcBef>
        <a:buFont typeface="Arial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8pPr>
      <a:lvl9pPr marL="7371384" indent="-433611" algn="l" defTabSz="867221" rtl="0" eaLnBrk="1" latinLnBrk="0" hangingPunct="1">
        <a:spcBef>
          <a:spcPct val="20000"/>
        </a:spcBef>
        <a:buFont typeface="Arial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67221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1pPr>
      <a:lvl2pPr marL="867221" algn="l" defTabSz="867221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2pPr>
      <a:lvl3pPr marL="1734444" algn="l" defTabSz="867221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3pPr>
      <a:lvl4pPr marL="2601665" algn="l" defTabSz="867221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4pPr>
      <a:lvl5pPr marL="3468887" algn="l" defTabSz="867221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5pPr>
      <a:lvl6pPr marL="4336108" algn="l" defTabSz="867221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6pPr>
      <a:lvl7pPr marL="5203330" algn="l" defTabSz="867221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7pPr>
      <a:lvl8pPr marL="6070552" algn="l" defTabSz="867221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8pPr>
      <a:lvl9pPr marL="6937773" algn="l" defTabSz="867221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4" Type="http://schemas.openxmlformats.org/officeDocument/2006/relationships/image" Target="../media/image2.png"/><Relationship Id="rId1" Type="http://schemas.microsoft.com/office/2007/relationships/media" Target="../media/media1.m4a"/><Relationship Id="rId2" Type="http://schemas.openxmlformats.org/officeDocument/2006/relationships/audio" Target="../media/media1.m4a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hyperlink" Target="mailto:socialmedia@mkausa.org" TargetMode="External"/><Relationship Id="rId5" Type="http://schemas.openxmlformats.org/officeDocument/2006/relationships/image" Target="../media/image2.png"/><Relationship Id="rId1" Type="http://schemas.microsoft.com/office/2007/relationships/media" Target="../media/media10.m4a"/><Relationship Id="rId2" Type="http://schemas.openxmlformats.org/officeDocument/2006/relationships/audio" Target="../media/media10.m4a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media2.m4a"/><Relationship Id="rId4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1" Type="http://schemas.openxmlformats.org/officeDocument/2006/relationships/tags" Target="../tags/tag1.xml"/><Relationship Id="rId2" Type="http://schemas.microsoft.com/office/2007/relationships/media" Target="../media/media2.m4a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media3.m4a"/><Relationship Id="rId4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1" Type="http://schemas.openxmlformats.org/officeDocument/2006/relationships/tags" Target="../tags/tag2.xml"/><Relationship Id="rId2" Type="http://schemas.microsoft.com/office/2007/relationships/media" Target="../media/media3.m4a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3.png"/><Relationship Id="rId5" Type="http://schemas.openxmlformats.org/officeDocument/2006/relationships/image" Target="../media/image2.png"/><Relationship Id="rId1" Type="http://schemas.microsoft.com/office/2007/relationships/media" Target="../media/media4.m4a"/><Relationship Id="rId2" Type="http://schemas.openxmlformats.org/officeDocument/2006/relationships/audio" Target="../media/media4.m4a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media5.m4a"/><Relationship Id="rId4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1" Type="http://schemas.openxmlformats.org/officeDocument/2006/relationships/tags" Target="../tags/tag3.xml"/><Relationship Id="rId2" Type="http://schemas.microsoft.com/office/2007/relationships/media" Target="../media/media5.m4a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4.png"/><Relationship Id="rId5" Type="http://schemas.openxmlformats.org/officeDocument/2006/relationships/image" Target="../media/image2.png"/><Relationship Id="rId1" Type="http://schemas.microsoft.com/office/2007/relationships/media" Target="../media/media6.m4a"/><Relationship Id="rId2" Type="http://schemas.openxmlformats.org/officeDocument/2006/relationships/audio" Target="../media/media6.m4a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5.png"/><Relationship Id="rId5" Type="http://schemas.openxmlformats.org/officeDocument/2006/relationships/image" Target="../media/image2.png"/><Relationship Id="rId1" Type="http://schemas.microsoft.com/office/2007/relationships/media" Target="../media/media7.m4a"/><Relationship Id="rId2" Type="http://schemas.openxmlformats.org/officeDocument/2006/relationships/audio" Target="../media/media7.m4a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6.png"/><Relationship Id="rId5" Type="http://schemas.openxmlformats.org/officeDocument/2006/relationships/image" Target="../media/image2.png"/><Relationship Id="rId1" Type="http://schemas.microsoft.com/office/2007/relationships/media" Target="../media/media8.m4a"/><Relationship Id="rId2" Type="http://schemas.openxmlformats.org/officeDocument/2006/relationships/audio" Target="../media/media8.m4a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7.png"/><Relationship Id="rId5" Type="http://schemas.openxmlformats.org/officeDocument/2006/relationships/image" Target="../media/image8.png"/><Relationship Id="rId6" Type="http://schemas.openxmlformats.org/officeDocument/2006/relationships/image" Target="../media/image2.png"/><Relationship Id="rId1" Type="http://schemas.microsoft.com/office/2007/relationships/media" Target="../media/media9.m4a"/><Relationship Id="rId2" Type="http://schemas.openxmlformats.org/officeDocument/2006/relationships/audio" Target="../media/media9.m4a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562063" y="2228849"/>
            <a:ext cx="15610523" cy="1354139"/>
          </a:xfrm>
        </p:spPr>
        <p:txBody>
          <a:bodyPr/>
          <a:lstStyle/>
          <a:p>
            <a:r>
              <a:rPr lang="en-US" dirty="0" smtClean="0"/>
              <a:t>MKA USA</a:t>
            </a:r>
            <a:br>
              <a:rPr lang="en-US" dirty="0" smtClean="0"/>
            </a:br>
            <a:r>
              <a:rPr lang="en-US" dirty="0" smtClean="0"/>
              <a:t>Social Media </a:t>
            </a:r>
            <a:br>
              <a:rPr lang="en-US" dirty="0" smtClean="0"/>
            </a:br>
            <a:r>
              <a:rPr lang="en-US" dirty="0" smtClean="0"/>
              <a:t>Best Practices</a:t>
            </a:r>
            <a:endParaRPr lang="en-US" dirty="0"/>
          </a:p>
        </p:txBody>
      </p:sp>
      <p:pic>
        <p:nvPicPr>
          <p:cNvPr id="4" name="Sound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6379825" y="8791575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96414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9183"/>
    </mc:Choice>
    <mc:Fallback>
      <p:transition spd="slow" advTm="918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Resources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dirty="0" smtClean="0"/>
          </a:p>
          <a:p>
            <a:endParaRPr lang="en-US" dirty="0"/>
          </a:p>
          <a:p>
            <a:r>
              <a:rPr lang="en-US" dirty="0" smtClean="0"/>
              <a:t>Contact the MKA USA Social Media team </a:t>
            </a:r>
          </a:p>
          <a:p>
            <a:r>
              <a:rPr lang="en-US" dirty="0" smtClean="0">
                <a:solidFill>
                  <a:schemeClr val="tx1"/>
                </a:solidFill>
                <a:hlinkClick r:id="rId4"/>
              </a:rPr>
              <a:t>socialmedia@mkausa.org</a:t>
            </a:r>
            <a:endParaRPr lang="en-US" dirty="0" smtClean="0">
              <a:solidFill>
                <a:schemeClr val="tx1"/>
              </a:solidFill>
            </a:endParaRPr>
          </a:p>
          <a:p>
            <a:endParaRPr lang="en-US" dirty="0">
              <a:solidFill>
                <a:schemeClr val="tx1"/>
              </a:solidFill>
            </a:endParaRPr>
          </a:p>
          <a:p>
            <a:endParaRPr lang="en-US" dirty="0" smtClean="0">
              <a:solidFill>
                <a:schemeClr val="tx1"/>
              </a:solidFill>
            </a:endParaRPr>
          </a:p>
          <a:p>
            <a:endParaRPr lang="en-US" dirty="0">
              <a:solidFill>
                <a:schemeClr val="tx1"/>
              </a:solidFill>
            </a:endParaRPr>
          </a:p>
          <a:p>
            <a:endParaRPr lang="en-US" dirty="0" smtClean="0">
              <a:solidFill>
                <a:schemeClr val="tx1"/>
              </a:solidFill>
            </a:endParaRPr>
          </a:p>
          <a:p>
            <a:r>
              <a:rPr lang="en-US" sz="2000" i="1" dirty="0" smtClean="0">
                <a:solidFill>
                  <a:schemeClr val="tx1"/>
                </a:solidFill>
              </a:rPr>
              <a:t>Disclaimer: </a:t>
            </a:r>
            <a:r>
              <a:rPr lang="en-US" sz="2000" i="1" dirty="0" err="1" smtClean="0">
                <a:solidFill>
                  <a:schemeClr val="tx1"/>
                </a:solidFill>
              </a:rPr>
              <a:t>Madeel</a:t>
            </a:r>
            <a:r>
              <a:rPr lang="en-US" sz="2000" i="1" dirty="0" smtClean="0">
                <a:solidFill>
                  <a:schemeClr val="tx1"/>
                </a:solidFill>
              </a:rPr>
              <a:t>, Salaam, and Sadr Sahib tweets were </a:t>
            </a:r>
            <a:r>
              <a:rPr lang="en-US" sz="2000" i="1" smtClean="0">
                <a:solidFill>
                  <a:schemeClr val="tx1"/>
                </a:solidFill>
              </a:rPr>
              <a:t>fake.</a:t>
            </a:r>
            <a:r>
              <a:rPr lang="en-US" sz="2000" i="1" dirty="0">
                <a:solidFill>
                  <a:schemeClr val="tx1"/>
                </a:solidFill>
              </a:rPr>
              <a:t> </a:t>
            </a:r>
            <a:r>
              <a:rPr lang="en-US" dirty="0" smtClean="0"/>
              <a:t>		</a:t>
            </a:r>
          </a:p>
          <a:p>
            <a:endParaRPr lang="en-US" dirty="0"/>
          </a:p>
        </p:txBody>
      </p:sp>
      <p:pic>
        <p:nvPicPr>
          <p:cNvPr id="4" name="Sound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6379825" y="8791575"/>
            <a:ext cx="812800" cy="8128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9299"/>
    </mc:Choice>
    <mc:Fallback>
      <p:transition spd="slow" advTm="929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Reminders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Arial"/>
              <a:buChar char="•"/>
            </a:pPr>
            <a:r>
              <a:rPr lang="en-US" dirty="0" smtClean="0"/>
              <a:t>Post in line with MKA standards and guidelines. </a:t>
            </a:r>
            <a:endParaRPr lang="en-US" dirty="0"/>
          </a:p>
          <a:p>
            <a:pPr marL="457200" indent="-457200">
              <a:buFont typeface="Arial"/>
              <a:buChar char="•"/>
            </a:pPr>
            <a:endParaRPr lang="en-US" dirty="0" smtClean="0"/>
          </a:p>
          <a:p>
            <a:pPr marL="457200" indent="-457200">
              <a:buFont typeface="Arial"/>
              <a:buChar char="•"/>
            </a:pPr>
            <a:r>
              <a:rPr lang="en-US" dirty="0" smtClean="0"/>
              <a:t>Do not respond to trolls or engage in unnecessary banter.</a:t>
            </a:r>
          </a:p>
          <a:p>
            <a:pPr marL="457200" indent="-457200">
              <a:buFont typeface="Arial"/>
              <a:buChar char="•"/>
            </a:pPr>
            <a:endParaRPr lang="en-US" dirty="0" smtClean="0"/>
          </a:p>
          <a:p>
            <a:pPr marL="457200" indent="-457200">
              <a:buFont typeface="Arial"/>
              <a:buChar char="•"/>
            </a:pPr>
            <a:r>
              <a:rPr lang="en-US" dirty="0" smtClean="0"/>
              <a:t>Make sure you present yourself in a respectable manner.</a:t>
            </a:r>
          </a:p>
        </p:txBody>
      </p:sp>
      <p:pic>
        <p:nvPicPr>
          <p:cNvPr id="4" name="Sound 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6379825" y="8791575"/>
            <a:ext cx="812800" cy="8128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1621"/>
    </mc:Choice>
    <mc:Fallback>
      <p:transition spd="slow" advTm="2162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6356" y="700089"/>
            <a:ext cx="15610523" cy="1549626"/>
          </a:xfrm>
        </p:spPr>
        <p:txBody>
          <a:bodyPr/>
          <a:lstStyle/>
          <a:p>
            <a:r>
              <a:rPr lang="en-US" dirty="0"/>
              <a:t>P</a:t>
            </a:r>
            <a:r>
              <a:rPr lang="en-US" dirty="0" smtClean="0"/>
              <a:t>osting Material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6356" y="2485037"/>
            <a:ext cx="16186495" cy="4873833"/>
          </a:xfrm>
        </p:spPr>
        <p:txBody>
          <a:bodyPr/>
          <a:lstStyle/>
          <a:p>
            <a:pPr marL="457200" indent="-457200">
              <a:buFont typeface="Arial"/>
              <a:buChar char="•"/>
            </a:pPr>
            <a:r>
              <a:rPr lang="en-US" dirty="0" smtClean="0"/>
              <a:t>Only post relevant material that is associated with your local MKA chapter.</a:t>
            </a:r>
            <a:endParaRPr lang="en-US" dirty="0"/>
          </a:p>
          <a:p>
            <a:pPr marL="457200" indent="-457200">
              <a:buFont typeface="Arial"/>
              <a:buChar char="•"/>
            </a:pPr>
            <a:endParaRPr lang="en-US" dirty="0" smtClean="0"/>
          </a:p>
          <a:p>
            <a:pPr marL="457200" indent="-457200">
              <a:buFont typeface="Arial"/>
              <a:buChar char="•"/>
            </a:pPr>
            <a:r>
              <a:rPr lang="en-US" dirty="0" smtClean="0"/>
              <a:t>Due to global audience, refrain from using humor as things can always be misinterpreted. </a:t>
            </a:r>
          </a:p>
          <a:p>
            <a:pPr marL="457200" indent="-457200">
              <a:buFont typeface="Arial"/>
              <a:buChar char="•"/>
            </a:pPr>
            <a:endParaRPr lang="en-US" dirty="0" smtClean="0"/>
          </a:p>
          <a:p>
            <a:pPr marL="457200" indent="-457200">
              <a:buFont typeface="Arial"/>
              <a:buChar char="•"/>
            </a:pPr>
            <a:endParaRPr lang="en-US" dirty="0" smtClean="0"/>
          </a:p>
        </p:txBody>
      </p:sp>
      <p:pic>
        <p:nvPicPr>
          <p:cNvPr id="4" name="Sound 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6379825" y="8791575"/>
            <a:ext cx="812800" cy="8128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4843"/>
    </mc:Choice>
    <mc:Fallback>
      <p:transition spd="slow" advTm="2484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5341" y="2457865"/>
            <a:ext cx="8285641" cy="729891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620982" y="955964"/>
            <a:ext cx="114300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dirty="0"/>
              <a:t>Posting Material</a:t>
            </a:r>
          </a:p>
        </p:txBody>
      </p:sp>
      <p:pic>
        <p:nvPicPr>
          <p:cNvPr id="2" name="Sound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6379825" y="8791575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56767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7497"/>
    </mc:Choice>
    <mc:Fallback>
      <p:transition spd="slow" advTm="1749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Not sure if it should be sent?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buFont typeface="Arial"/>
              <a:buChar char="•"/>
            </a:pPr>
            <a:r>
              <a:rPr lang="en-US" dirty="0" smtClean="0"/>
              <a:t>If there is a hot button topic trending, seek guidance before posting about it.</a:t>
            </a:r>
          </a:p>
          <a:p>
            <a:pPr marL="457200" indent="-457200">
              <a:buFont typeface="Arial"/>
              <a:buChar char="•"/>
            </a:pPr>
            <a:endParaRPr lang="en-US" dirty="0" smtClean="0"/>
          </a:p>
          <a:p>
            <a:pPr marL="457200" indent="-457200">
              <a:buFont typeface="Arial"/>
              <a:buChar char="•"/>
            </a:pPr>
            <a:r>
              <a:rPr lang="en-US" dirty="0" smtClean="0"/>
              <a:t>Choose </a:t>
            </a:r>
            <a:r>
              <a:rPr lang="en-US" dirty="0"/>
              <a:t>quality over </a:t>
            </a:r>
            <a:r>
              <a:rPr lang="en-US" dirty="0" smtClean="0"/>
              <a:t>quantity.</a:t>
            </a:r>
          </a:p>
          <a:p>
            <a:pPr marL="457200" indent="-457200">
              <a:buFont typeface="Arial"/>
              <a:buChar char="•"/>
            </a:pPr>
            <a:endParaRPr lang="en-US" dirty="0" smtClean="0"/>
          </a:p>
          <a:p>
            <a:pPr marL="457200" indent="-457200">
              <a:buFont typeface="Arial"/>
              <a:buChar char="•"/>
            </a:pPr>
            <a:r>
              <a:rPr lang="en-US" dirty="0" smtClean="0"/>
              <a:t>Never </a:t>
            </a:r>
            <a:r>
              <a:rPr lang="en-US" dirty="0"/>
              <a:t>discuss other people's private lives without their </a:t>
            </a:r>
            <a:r>
              <a:rPr lang="en-US" dirty="0" smtClean="0"/>
              <a:t>permission.</a:t>
            </a:r>
          </a:p>
          <a:p>
            <a:pPr marL="457200" indent="-457200">
              <a:buFont typeface="Arial"/>
              <a:buChar char="•"/>
            </a:pPr>
            <a:endParaRPr lang="en-US" dirty="0" smtClean="0"/>
          </a:p>
          <a:p>
            <a:pPr marL="457200" indent="-457200">
              <a:buFont typeface="Arial"/>
              <a:buChar char="•"/>
            </a:pPr>
            <a:r>
              <a:rPr lang="en-US" dirty="0" smtClean="0"/>
              <a:t>If </a:t>
            </a:r>
            <a:r>
              <a:rPr lang="en-US" dirty="0"/>
              <a:t>you are an officer in the </a:t>
            </a:r>
            <a:r>
              <a:rPr lang="en-US" dirty="0" err="1"/>
              <a:t>majlis</a:t>
            </a:r>
            <a:r>
              <a:rPr lang="en-US" dirty="0"/>
              <a:t> or </a:t>
            </a:r>
            <a:r>
              <a:rPr lang="en-US" dirty="0" err="1" smtClean="0"/>
              <a:t>Jamaat</a:t>
            </a:r>
            <a:r>
              <a:rPr lang="en-US" dirty="0"/>
              <a:t>, think twice before every post. If there's any doubt, just don't tweet it.  </a:t>
            </a:r>
            <a:endParaRPr lang="en-US" dirty="0" smtClean="0"/>
          </a:p>
          <a:p>
            <a:endParaRPr lang="en-US" dirty="0"/>
          </a:p>
        </p:txBody>
      </p:sp>
      <p:pic>
        <p:nvPicPr>
          <p:cNvPr id="4" name="Sound 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6379825" y="8791575"/>
            <a:ext cx="812800" cy="8128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5322"/>
    </mc:Choice>
    <mc:Fallback>
      <p:transition spd="slow" advTm="5532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Refrain from using social media to vent frustrations.</a:t>
            </a:r>
            <a:br>
              <a:rPr lang="en-US" dirty="0"/>
            </a:b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2466" y="3316817"/>
            <a:ext cx="12970415" cy="4979080"/>
          </a:xfrm>
        </p:spPr>
      </p:pic>
      <p:pic>
        <p:nvPicPr>
          <p:cNvPr id="3" name="Sound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6379825" y="8791575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65771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6231"/>
    </mc:Choice>
    <mc:Fallback>
      <p:transition spd="slow" advTm="1623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Communicate positively, not negatively.</a:t>
            </a:r>
            <a:br>
              <a:rPr lang="en-US" dirty="0"/>
            </a:b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6285" y="2984447"/>
            <a:ext cx="13890172" cy="5911533"/>
          </a:xfrm>
        </p:spPr>
      </p:pic>
      <p:pic>
        <p:nvPicPr>
          <p:cNvPr id="3" name="Sound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6379825" y="8791575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51265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1059"/>
    </mc:Choice>
    <mc:Fallback>
      <p:transition spd="slow" advTm="1105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Stay away from jokes.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249" y="3773714"/>
            <a:ext cx="14208080" cy="4644572"/>
          </a:xfrm>
        </p:spPr>
      </p:pic>
      <p:pic>
        <p:nvPicPr>
          <p:cNvPr id="3" name="Sound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6379825" y="8791575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38500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5165"/>
    </mc:Choice>
    <mc:Fallback>
      <p:transition spd="slow" advTm="1516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If you didn’t pay attention to any of this presentation, here’s one takeaway: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Arial" charset="0"/>
              <a:buChar char="•"/>
            </a:pPr>
            <a:r>
              <a:rPr lang="en-US" dirty="0" smtClean="0"/>
              <a:t>Don’t tweet like </a:t>
            </a:r>
            <a:r>
              <a:rPr lang="en-US" i="1" dirty="0" smtClean="0"/>
              <a:t>him</a:t>
            </a:r>
            <a:r>
              <a:rPr lang="en-US" dirty="0" smtClean="0"/>
              <a:t>.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417" y="4433404"/>
            <a:ext cx="7569200" cy="403860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7677" y="4382604"/>
            <a:ext cx="7772400" cy="4089400"/>
          </a:xfrm>
          <a:prstGeom prst="rect">
            <a:avLst/>
          </a:prstGeom>
        </p:spPr>
      </p:pic>
      <p:pic>
        <p:nvPicPr>
          <p:cNvPr id="6" name="Sound 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6379825" y="8791575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05410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7250"/>
    </mc:Choice>
    <mc:Fallback>
      <p:transition spd="slow" advTm="4725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|10.5|4.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|16.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|13.8|16.8|6.3|9.3|2"/>
</p:tagLst>
</file>

<file path=ppt/theme/theme1.xml><?xml version="1.0" encoding="utf-8"?>
<a:theme xmlns:a="http://schemas.openxmlformats.org/drawingml/2006/main" name="MKA_USA_Template (1)">
  <a:themeElements>
    <a:clrScheme name="Custom 8">
      <a:dk1>
        <a:srgbClr val="2E6482"/>
      </a:dk1>
      <a:lt1>
        <a:sysClr val="window" lastClr="FFFFFF"/>
      </a:lt1>
      <a:dk2>
        <a:srgbClr val="3A494C"/>
      </a:dk2>
      <a:lt2>
        <a:srgbClr val="8AB1C7"/>
      </a:lt2>
      <a:accent1>
        <a:srgbClr val="912E2B"/>
      </a:accent1>
      <a:accent2>
        <a:srgbClr val="2D6481"/>
      </a:accent2>
      <a:accent3>
        <a:srgbClr val="866F55"/>
      </a:accent3>
      <a:accent4>
        <a:srgbClr val="3A494C"/>
      </a:accent4>
      <a:accent5>
        <a:srgbClr val="737CBA"/>
      </a:accent5>
      <a:accent6>
        <a:srgbClr val="8AB1C7"/>
      </a:accent6>
      <a:hlink>
        <a:srgbClr val="77C197"/>
      </a:hlink>
      <a:folHlink>
        <a:srgbClr val="737CBA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2" id="{DE803687-6C03-BD4A-A491-ED7CF6E1C9B3}" vid="{DFC16175-4C75-B343-8C82-D40594E6E6F3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MKA_USA_Template (1)</Template>
  <TotalTime>4891</TotalTime>
  <Words>194</Words>
  <Application>Microsoft Macintosh PowerPoint</Application>
  <PresentationFormat>Custom</PresentationFormat>
  <Paragraphs>35</Paragraphs>
  <Slides>10</Slides>
  <Notes>0</Notes>
  <HiddenSlides>0</HiddenSlides>
  <MMClips>10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8" baseType="lpstr">
      <vt:lpstr>Aleo</vt:lpstr>
      <vt:lpstr>Aleo Light</vt:lpstr>
      <vt:lpstr>Calibri</vt:lpstr>
      <vt:lpstr>Courier New</vt:lpstr>
      <vt:lpstr>Lato</vt:lpstr>
      <vt:lpstr>Maven Pro Regular</vt:lpstr>
      <vt:lpstr>Arial</vt:lpstr>
      <vt:lpstr>MKA_USA_Template (1)</vt:lpstr>
      <vt:lpstr>MKA USA Social Media  Best Practices</vt:lpstr>
      <vt:lpstr>Reminders</vt:lpstr>
      <vt:lpstr>Posting Material</vt:lpstr>
      <vt:lpstr>PowerPoint Presentation</vt:lpstr>
      <vt:lpstr>Not sure if it should be sent?</vt:lpstr>
      <vt:lpstr>Refrain from using social media to vent frustrations. </vt:lpstr>
      <vt:lpstr>Communicate positively, not negatively. </vt:lpstr>
      <vt:lpstr>Stay away from jokes.</vt:lpstr>
      <vt:lpstr>If you didn’t pay attention to any of this presentation, here’s one takeaway:</vt:lpstr>
      <vt:lpstr>Resources</vt:lpstr>
    </vt:vector>
  </TitlesOfParts>
  <LinksUpToDate>false</LinksUpToDate>
  <SharedDoc>false</SharedDoc>
  <HyperlinksChanged>false</HyperlinksChanged>
  <AppVersion>15.0025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MKA USA Social Media Guidelines</dc:title>
  <dc:creator>Sheikh</dc:creator>
  <cp:lastModifiedBy>Salaam Bhatti</cp:lastModifiedBy>
  <cp:revision>14</cp:revision>
  <dcterms:created xsi:type="dcterms:W3CDTF">2015-10-04T19:50:05Z</dcterms:created>
  <dcterms:modified xsi:type="dcterms:W3CDTF">2017-01-19T09:57:46Z</dcterms:modified>
</cp:coreProperties>
</file>