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4" r:id="rId8"/>
    <p:sldId id="263" r:id="rId9"/>
    <p:sldId id="261" r:id="rId10"/>
    <p:sldId id="260" r:id="rId11"/>
  </p:sldIdLst>
  <p:sldSz cx="17345025" cy="9756775"/>
  <p:notesSz cx="6858000" cy="9144000"/>
  <p:defaultTextStyle>
    <a:defPPr>
      <a:defRPr lang="en-US"/>
    </a:defPPr>
    <a:lvl1pPr marL="0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7308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34617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01925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69234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36542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03850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71159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38467" algn="l" defTabSz="867308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54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1C7"/>
    <a:srgbClr val="877055"/>
    <a:srgbClr val="78C19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/>
    <p:restoredTop sz="86370"/>
  </p:normalViewPr>
  <p:slideViewPr>
    <p:cSldViewPr snapToGrid="0" snapToObjects="1">
      <p:cViewPr varScale="1">
        <p:scale>
          <a:sx n="80" d="100"/>
          <a:sy n="80" d="100"/>
        </p:scale>
        <p:origin x="376" y="200"/>
      </p:cViewPr>
      <p:guideLst>
        <p:guide orient="horz" pos="3073"/>
        <p:guide pos="5463"/>
      </p:guideLst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134" y="4853510"/>
            <a:ext cx="12141517" cy="144243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300" b="0" i="0">
                <a:solidFill>
                  <a:srgbClr val="525559"/>
                </a:solidFill>
                <a:latin typeface="Aleo Light"/>
                <a:cs typeface="Aleo Light"/>
              </a:defRPr>
            </a:lvl1pPr>
            <a:lvl2pPr marL="86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70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7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24133" y="3582988"/>
            <a:ext cx="15610523" cy="1354139"/>
          </a:xfrm>
        </p:spPr>
        <p:txBody>
          <a:bodyPr anchor="t">
            <a:noAutofit/>
          </a:bodyPr>
          <a:lstStyle>
            <a:lvl1pPr algn="l">
              <a:defRPr sz="9899" b="0" i="0">
                <a:latin typeface="Maven Pro Regular"/>
                <a:cs typeface="Maven Pro Regular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54" y="388463"/>
            <a:ext cx="5706394" cy="1653232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424" y="388466"/>
            <a:ext cx="9696351" cy="8327138"/>
          </a:xfrm>
        </p:spPr>
        <p:txBody>
          <a:bodyPr/>
          <a:lstStyle>
            <a:lvl1pPr>
              <a:defRPr sz="6099">
                <a:solidFill>
                  <a:srgbClr val="525559"/>
                </a:solidFill>
              </a:defRPr>
            </a:lvl1pPr>
            <a:lvl2pPr>
              <a:defRPr sz="5299">
                <a:solidFill>
                  <a:srgbClr val="525559"/>
                </a:solidFill>
              </a:defRPr>
            </a:lvl2pPr>
            <a:lvl3pPr>
              <a:defRPr sz="4600">
                <a:solidFill>
                  <a:srgbClr val="525559"/>
                </a:solidFill>
              </a:defRPr>
            </a:lvl3pPr>
            <a:lvl4pPr>
              <a:defRPr sz="3800">
                <a:solidFill>
                  <a:srgbClr val="525559"/>
                </a:solidFill>
              </a:defRPr>
            </a:lvl4pPr>
            <a:lvl5pPr>
              <a:defRPr sz="3800">
                <a:solidFill>
                  <a:srgbClr val="525559"/>
                </a:solidFill>
              </a:defRPr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254" y="2041700"/>
            <a:ext cx="5706394" cy="6673905"/>
          </a:xfrm>
        </p:spPr>
        <p:txBody>
          <a:bodyPr/>
          <a:lstStyle>
            <a:lvl1pPr marL="0" indent="0">
              <a:buNone/>
              <a:defRPr sz="2700">
                <a:solidFill>
                  <a:srgbClr val="525559"/>
                </a:solidFill>
              </a:defRPr>
            </a:lvl1pPr>
            <a:lvl2pPr marL="867221" indent="0">
              <a:buNone/>
              <a:defRPr sz="2300"/>
            </a:lvl2pPr>
            <a:lvl3pPr marL="1734444" indent="0">
              <a:buNone/>
              <a:defRPr sz="1900"/>
            </a:lvl3pPr>
            <a:lvl4pPr marL="2601665" indent="0">
              <a:buNone/>
              <a:defRPr sz="1700"/>
            </a:lvl4pPr>
            <a:lvl5pPr marL="3468887" indent="0">
              <a:buNone/>
              <a:defRPr sz="1700"/>
            </a:lvl5pPr>
            <a:lvl6pPr marL="4336108" indent="0">
              <a:buNone/>
              <a:defRPr sz="1700"/>
            </a:lvl6pPr>
            <a:lvl7pPr marL="5203330" indent="0">
              <a:buNone/>
              <a:defRPr sz="1700"/>
            </a:lvl7pPr>
            <a:lvl8pPr marL="6070552" indent="0">
              <a:buNone/>
              <a:defRPr sz="1700"/>
            </a:lvl8pPr>
            <a:lvl9pPr marL="693777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46" y="6976287"/>
            <a:ext cx="10407015" cy="806291"/>
          </a:xfrm>
        </p:spPr>
        <p:txBody>
          <a:bodyPr anchor="b"/>
          <a:lstStyle>
            <a:lvl1pPr algn="l">
              <a:defRPr sz="6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746" y="871786"/>
            <a:ext cx="10407015" cy="5854065"/>
          </a:xfrm>
        </p:spPr>
        <p:txBody>
          <a:bodyPr/>
          <a:lstStyle>
            <a:lvl1pPr marL="0" indent="0">
              <a:buNone/>
              <a:defRPr sz="6099"/>
            </a:lvl1pPr>
            <a:lvl2pPr marL="867221" indent="0">
              <a:buNone/>
              <a:defRPr sz="5299"/>
            </a:lvl2pPr>
            <a:lvl3pPr marL="1734444" indent="0">
              <a:buNone/>
              <a:defRPr sz="4600"/>
            </a:lvl3pPr>
            <a:lvl4pPr marL="2601665" indent="0">
              <a:buNone/>
              <a:defRPr sz="3800"/>
            </a:lvl4pPr>
            <a:lvl5pPr marL="3468887" indent="0">
              <a:buNone/>
              <a:defRPr sz="3800"/>
            </a:lvl5pPr>
            <a:lvl6pPr marL="4336108" indent="0">
              <a:buNone/>
              <a:defRPr sz="3800"/>
            </a:lvl6pPr>
            <a:lvl7pPr marL="5203330" indent="0">
              <a:buNone/>
              <a:defRPr sz="3800"/>
            </a:lvl7pPr>
            <a:lvl8pPr marL="6070552" indent="0">
              <a:buNone/>
              <a:defRPr sz="3800"/>
            </a:lvl8pPr>
            <a:lvl9pPr marL="6937773" indent="0">
              <a:buNone/>
              <a:defRPr sz="3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746" y="7661533"/>
            <a:ext cx="10407015" cy="1145066"/>
          </a:xfr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rgbClr val="525559"/>
                </a:solidFill>
              </a:defRPr>
            </a:lvl1pPr>
            <a:lvl2pPr marL="867221" indent="0">
              <a:buNone/>
              <a:defRPr sz="2300"/>
            </a:lvl2pPr>
            <a:lvl3pPr marL="1734444" indent="0">
              <a:buNone/>
              <a:defRPr sz="1900"/>
            </a:lvl3pPr>
            <a:lvl4pPr marL="2601665" indent="0">
              <a:buNone/>
              <a:defRPr sz="1700"/>
            </a:lvl4pPr>
            <a:lvl5pPr marL="3468887" indent="0">
              <a:buNone/>
              <a:defRPr sz="1700"/>
            </a:lvl5pPr>
            <a:lvl6pPr marL="4336108" indent="0">
              <a:buNone/>
              <a:defRPr sz="1700"/>
            </a:lvl6pPr>
            <a:lvl7pPr marL="5203330" indent="0">
              <a:buNone/>
              <a:defRPr sz="1700"/>
            </a:lvl7pPr>
            <a:lvl8pPr marL="6070552" indent="0">
              <a:buNone/>
              <a:defRPr sz="1700"/>
            </a:lvl8pPr>
            <a:lvl9pPr marL="693777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5143" y="390725"/>
            <a:ext cx="3902631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250" y="390725"/>
            <a:ext cx="1141880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356" y="700088"/>
            <a:ext cx="15610523" cy="2616729"/>
          </a:xfrm>
        </p:spPr>
        <p:txBody>
          <a:bodyPr anchor="b"/>
          <a:lstStyle>
            <a:lvl1pPr algn="l">
              <a:lnSpc>
                <a:spcPct val="84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57" y="3457494"/>
            <a:ext cx="16186495" cy="4873833"/>
          </a:xfrm>
        </p:spPr>
        <p:txBody>
          <a:bodyPr/>
          <a:lstStyle>
            <a:lvl1pPr>
              <a:defRPr>
                <a:solidFill>
                  <a:srgbClr val="525559"/>
                </a:solidFill>
              </a:defRPr>
            </a:lvl1pPr>
            <a:lvl2pPr>
              <a:defRPr>
                <a:solidFill>
                  <a:srgbClr val="525559"/>
                </a:solidFill>
              </a:defRPr>
            </a:lvl2pPr>
            <a:lvl3pPr>
              <a:defRPr sz="2100">
                <a:solidFill>
                  <a:srgbClr val="525559"/>
                </a:solidFill>
              </a:defRPr>
            </a:lvl3pPr>
            <a:lvl4pPr>
              <a:defRPr sz="2100">
                <a:solidFill>
                  <a:srgbClr val="525559"/>
                </a:solidFill>
              </a:defRPr>
            </a:lvl4pPr>
            <a:lvl5pPr>
              <a:defRPr sz="2100">
                <a:solidFill>
                  <a:srgbClr val="5255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087" y="4216546"/>
            <a:ext cx="14743271" cy="1937803"/>
          </a:xfrm>
        </p:spPr>
        <p:txBody>
          <a:bodyPr anchor="t"/>
          <a:lstStyle>
            <a:lvl1pPr algn="l">
              <a:defRPr sz="6599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863" y="2202660"/>
            <a:ext cx="14743271" cy="2134293"/>
          </a:xfrm>
        </p:spPr>
        <p:txBody>
          <a:bodyPr anchor="b">
            <a:normAutofit/>
          </a:bodyPr>
          <a:lstStyle>
            <a:lvl1pPr marL="0" indent="0">
              <a:buNone/>
              <a:defRPr sz="3300">
                <a:solidFill>
                  <a:srgbClr val="878A8C"/>
                </a:solidFill>
                <a:latin typeface="Aleo Light"/>
                <a:cs typeface="Aleo Light"/>
              </a:defRPr>
            </a:lvl1pPr>
            <a:lvl2pPr marL="86722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3444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60166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46888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33610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20333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0705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693777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18" y="1683369"/>
            <a:ext cx="15610523" cy="162612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6040" y="3285822"/>
            <a:ext cx="16668811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 marL="1408035">
              <a:lnSpc>
                <a:spcPct val="89000"/>
              </a:lnSpc>
              <a:spcBef>
                <a:spcPts val="1830"/>
              </a:spcBef>
              <a:defRPr sz="21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426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18" y="1683369"/>
            <a:ext cx="15610523" cy="162612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6040" y="3354918"/>
            <a:ext cx="8290753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lnSpc>
                <a:spcPct val="89000"/>
              </a:lnSpc>
              <a:spcBef>
                <a:spcPts val="1830"/>
              </a:spcBef>
              <a:defRPr sz="21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16161" y="3354918"/>
            <a:ext cx="8290753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lnSpc>
                <a:spcPct val="89000"/>
              </a:lnSpc>
              <a:spcBef>
                <a:spcPts val="1830"/>
              </a:spcBef>
              <a:defRPr sz="21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542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18" y="1683369"/>
            <a:ext cx="15610523" cy="162612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6040" y="3354918"/>
            <a:ext cx="5497009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lnSpc>
                <a:spcPct val="89000"/>
              </a:lnSpc>
              <a:spcBef>
                <a:spcPts val="1830"/>
              </a:spcBef>
              <a:defRPr sz="21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411493" y="3354918"/>
            <a:ext cx="5503359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lnSpc>
                <a:spcPct val="89000"/>
              </a:lnSpc>
              <a:spcBef>
                <a:spcPts val="1830"/>
              </a:spcBef>
              <a:defRPr sz="21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25591" y="3354918"/>
            <a:ext cx="5503359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lnSpc>
                <a:spcPct val="89000"/>
              </a:lnSpc>
              <a:spcBef>
                <a:spcPts val="1830"/>
              </a:spcBef>
              <a:defRPr sz="21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148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18" y="1683369"/>
            <a:ext cx="15610523" cy="162612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6041" y="3354918"/>
            <a:ext cx="4104899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803602" y="3354918"/>
            <a:ext cx="4111250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30810" y="3354918"/>
            <a:ext cx="4101803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12482" y="3354918"/>
            <a:ext cx="4111250" cy="587216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defRPr sz="210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688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51" y="300010"/>
            <a:ext cx="15610523" cy="1626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252" y="1807159"/>
            <a:ext cx="7660720" cy="7082922"/>
          </a:xfrm>
        </p:spPr>
        <p:txBody>
          <a:bodyPr/>
          <a:lstStyle>
            <a:lvl1pPr>
              <a:defRPr sz="3300">
                <a:solidFill>
                  <a:srgbClr val="8BB1C7"/>
                </a:solidFill>
              </a:defRPr>
            </a:lvl1pPr>
            <a:lvl2pPr>
              <a:defRPr sz="3300">
                <a:solidFill>
                  <a:srgbClr val="525559"/>
                </a:solidFill>
              </a:defRPr>
            </a:lvl2pPr>
            <a:lvl3pPr>
              <a:defRPr sz="2100">
                <a:solidFill>
                  <a:srgbClr val="525559"/>
                </a:solidFill>
              </a:defRPr>
            </a:lvl3pPr>
            <a:lvl4pPr>
              <a:defRPr sz="2100">
                <a:solidFill>
                  <a:srgbClr val="525559"/>
                </a:solidFill>
              </a:defRPr>
            </a:lvl4pPr>
            <a:lvl5pPr>
              <a:defRPr sz="2100">
                <a:solidFill>
                  <a:srgbClr val="525559"/>
                </a:solidFill>
              </a:defRPr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5533" y="1808419"/>
            <a:ext cx="7660720" cy="7081662"/>
          </a:xfrm>
        </p:spPr>
        <p:txBody>
          <a:bodyPr/>
          <a:lstStyle>
            <a:lvl1pPr>
              <a:defRPr sz="3300">
                <a:solidFill>
                  <a:srgbClr val="8BB1C7"/>
                </a:solidFill>
              </a:defRPr>
            </a:lvl1pPr>
            <a:lvl2pPr>
              <a:defRPr sz="33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52" y="2043002"/>
            <a:ext cx="7663731" cy="910181"/>
          </a:xfrm>
        </p:spPr>
        <p:txBody>
          <a:bodyPr anchor="b">
            <a:normAutofit/>
          </a:bodyPr>
          <a:lstStyle>
            <a:lvl1pPr marL="0" indent="0">
              <a:buNone/>
              <a:defRPr sz="3300" b="0">
                <a:solidFill>
                  <a:srgbClr val="8BB1C7"/>
                </a:solidFill>
              </a:defRPr>
            </a:lvl1pPr>
            <a:lvl2pPr marL="867221" indent="0">
              <a:buNone/>
              <a:defRPr sz="3800" b="1"/>
            </a:lvl2pPr>
            <a:lvl3pPr marL="1734444" indent="0">
              <a:buNone/>
              <a:defRPr sz="3400" b="1"/>
            </a:lvl3pPr>
            <a:lvl4pPr marL="2601665" indent="0">
              <a:buNone/>
              <a:defRPr sz="3000" b="1"/>
            </a:lvl4pPr>
            <a:lvl5pPr marL="3468887" indent="0">
              <a:buNone/>
              <a:defRPr sz="3000" b="1"/>
            </a:lvl5pPr>
            <a:lvl6pPr marL="4336108" indent="0">
              <a:buNone/>
              <a:defRPr sz="3000" b="1"/>
            </a:lvl6pPr>
            <a:lvl7pPr marL="5203330" indent="0">
              <a:buNone/>
              <a:defRPr sz="3000" b="1"/>
            </a:lvl7pPr>
            <a:lvl8pPr marL="6070552" indent="0">
              <a:buNone/>
              <a:defRPr sz="3000" b="1"/>
            </a:lvl8pPr>
            <a:lvl9pPr marL="6937773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252" y="2892652"/>
            <a:ext cx="7663731" cy="5621439"/>
          </a:xfrm>
        </p:spPr>
        <p:txBody>
          <a:bodyPr>
            <a:normAutofit/>
          </a:bodyPr>
          <a:lstStyle>
            <a:lvl1pPr>
              <a:defRPr sz="3300">
                <a:solidFill>
                  <a:srgbClr val="525559"/>
                </a:solidFill>
              </a:defRPr>
            </a:lvl1pPr>
            <a:lvl2pPr>
              <a:defRPr sz="3300">
                <a:solidFill>
                  <a:srgbClr val="525559"/>
                </a:solidFill>
              </a:defRPr>
            </a:lvl2pPr>
            <a:lvl3pPr>
              <a:defRPr sz="2100">
                <a:solidFill>
                  <a:srgbClr val="525559"/>
                </a:solidFill>
              </a:defRPr>
            </a:lvl3pPr>
            <a:lvl4pPr>
              <a:defRPr sz="2100">
                <a:solidFill>
                  <a:srgbClr val="525559"/>
                </a:solidFill>
              </a:defRPr>
            </a:lvl4pPr>
            <a:lvl5pPr>
              <a:defRPr sz="2100">
                <a:solidFill>
                  <a:srgbClr val="525559"/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5533" y="2043002"/>
            <a:ext cx="7666742" cy="910181"/>
          </a:xfrm>
        </p:spPr>
        <p:txBody>
          <a:bodyPr anchor="b">
            <a:normAutofit/>
          </a:bodyPr>
          <a:lstStyle>
            <a:lvl1pPr marL="0" indent="0">
              <a:buNone/>
              <a:defRPr sz="3300" b="0">
                <a:solidFill>
                  <a:srgbClr val="8BB1C7"/>
                </a:solidFill>
              </a:defRPr>
            </a:lvl1pPr>
            <a:lvl2pPr marL="867221" indent="0">
              <a:buNone/>
              <a:defRPr sz="3800" b="1"/>
            </a:lvl2pPr>
            <a:lvl3pPr marL="1734444" indent="0">
              <a:buNone/>
              <a:defRPr sz="3400" b="1"/>
            </a:lvl3pPr>
            <a:lvl4pPr marL="2601665" indent="0">
              <a:buNone/>
              <a:defRPr sz="3000" b="1"/>
            </a:lvl4pPr>
            <a:lvl5pPr marL="3468887" indent="0">
              <a:buNone/>
              <a:defRPr sz="3000" b="1"/>
            </a:lvl5pPr>
            <a:lvl6pPr marL="4336108" indent="0">
              <a:buNone/>
              <a:defRPr sz="3000" b="1"/>
            </a:lvl6pPr>
            <a:lvl7pPr marL="5203330" indent="0">
              <a:buNone/>
              <a:defRPr sz="3000" b="1"/>
            </a:lvl7pPr>
            <a:lvl8pPr marL="6070552" indent="0">
              <a:buNone/>
              <a:defRPr sz="3000" b="1"/>
            </a:lvl8pPr>
            <a:lvl9pPr marL="6937773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5533" y="2892652"/>
            <a:ext cx="7666742" cy="5621439"/>
          </a:xfrm>
        </p:spPr>
        <p:txBody>
          <a:bodyPr>
            <a:normAutofit/>
          </a:bodyPr>
          <a:lstStyle>
            <a:lvl1pPr>
              <a:defRPr sz="3300">
                <a:solidFill>
                  <a:srgbClr val="525559"/>
                </a:solidFill>
              </a:defRPr>
            </a:lvl1pPr>
            <a:lvl2pPr>
              <a:defRPr sz="3300">
                <a:solidFill>
                  <a:srgbClr val="525559"/>
                </a:solidFill>
              </a:defRPr>
            </a:lvl2pPr>
            <a:lvl3pPr>
              <a:defRPr sz="2100">
                <a:solidFill>
                  <a:srgbClr val="525559"/>
                </a:solidFill>
              </a:defRPr>
            </a:lvl3pPr>
            <a:lvl4pPr>
              <a:defRPr sz="2100">
                <a:solidFill>
                  <a:srgbClr val="525559"/>
                </a:solidFill>
              </a:defRPr>
            </a:lvl4pPr>
            <a:lvl5pPr>
              <a:defRPr sz="2100">
                <a:solidFill>
                  <a:srgbClr val="525559"/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51" y="390725"/>
            <a:ext cx="15610523" cy="1626129"/>
          </a:xfrm>
          <a:prstGeom prst="rect">
            <a:avLst/>
          </a:prstGeom>
        </p:spPr>
        <p:txBody>
          <a:bodyPr vert="horz" lIns="173462" tIns="86731" rIns="173462" bIns="8673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51" y="2276583"/>
            <a:ext cx="15610523" cy="6439020"/>
          </a:xfrm>
          <a:prstGeom prst="rect">
            <a:avLst/>
          </a:prstGeom>
        </p:spPr>
        <p:txBody>
          <a:bodyPr vert="horz" lIns="173462" tIns="86731" rIns="173462" bIns="867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MKA_USA_Logo_GREY_XLarg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854" y="9024007"/>
            <a:ext cx="2286000" cy="6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8" r:id="rId4"/>
    <p:sldLayoutId id="2147493467" r:id="rId5"/>
    <p:sldLayoutId id="2147493469" r:id="rId6"/>
    <p:sldLayoutId id="2147493470" r:id="rId7"/>
    <p:sldLayoutId id="2147493459" r:id="rId8"/>
    <p:sldLayoutId id="2147493460" r:id="rId9"/>
    <p:sldLayoutId id="2147493461" r:id="rId10"/>
    <p:sldLayoutId id="2147493462" r:id="rId11"/>
    <p:sldLayoutId id="2147493463" r:id="rId12"/>
    <p:sldLayoutId id="2147493464" r:id="rId13"/>
    <p:sldLayoutId id="2147493465" r:id="rId14"/>
    <p:sldLayoutId id="2147493466" r:id="rId15"/>
  </p:sldLayoutIdLst>
  <p:timing>
    <p:tnLst>
      <p:par>
        <p:cTn id="1" dur="indefinite" restart="never" nodeType="tmRoot"/>
      </p:par>
    </p:tnLst>
  </p:timing>
  <p:txStyles>
    <p:titleStyle>
      <a:lvl1pPr algn="ctr" defTabSz="867221" rtl="0" eaLnBrk="1" latinLnBrk="0" hangingPunct="1">
        <a:lnSpc>
          <a:spcPct val="84000"/>
        </a:lnSpc>
        <a:spcBef>
          <a:spcPct val="0"/>
        </a:spcBef>
        <a:buNone/>
        <a:defRPr sz="6599" b="0" i="0" kern="1200">
          <a:solidFill>
            <a:schemeClr val="tx1"/>
          </a:solidFill>
          <a:latin typeface="Maven Pro Regular"/>
          <a:ea typeface="Aleo" charset="0"/>
          <a:cs typeface="Maven Pro Regular"/>
        </a:defRPr>
      </a:lvl1pPr>
    </p:titleStyle>
    <p:bodyStyle>
      <a:lvl1pPr marL="0" indent="0" algn="l" defTabSz="867221" rtl="0" eaLnBrk="1" latinLnBrk="0" hangingPunct="1">
        <a:lnSpc>
          <a:spcPct val="84000"/>
        </a:lnSpc>
        <a:spcBef>
          <a:spcPct val="20000"/>
        </a:spcBef>
        <a:buFontTx/>
        <a:buNone/>
        <a:defRPr sz="3300" b="0" i="0" kern="1200">
          <a:solidFill>
            <a:srgbClr val="525559"/>
          </a:solidFill>
          <a:latin typeface="Lato" charset="0"/>
          <a:ea typeface="Lato" charset="0"/>
          <a:cs typeface="Lato" charset="0"/>
        </a:defRPr>
      </a:lvl1pPr>
      <a:lvl2pPr marL="1409235" indent="-542014" algn="l" defTabSz="867221" rtl="0" eaLnBrk="1" latinLnBrk="0" hangingPunct="1">
        <a:lnSpc>
          <a:spcPct val="84000"/>
        </a:lnSpc>
        <a:spcBef>
          <a:spcPct val="20000"/>
        </a:spcBef>
        <a:buFont typeface="Courier New"/>
        <a:buChar char="o"/>
        <a:defRPr sz="3300" b="0" i="0" kern="1200">
          <a:solidFill>
            <a:srgbClr val="525559"/>
          </a:solidFill>
          <a:latin typeface="Lato" charset="0"/>
          <a:ea typeface="Lato" charset="0"/>
          <a:cs typeface="Lato" charset="0"/>
        </a:defRPr>
      </a:lvl2pPr>
      <a:lvl3pPr marL="2168054" indent="-433611" algn="l" defTabSz="867221" rtl="0" eaLnBrk="1" latinLnBrk="0" hangingPunct="1">
        <a:lnSpc>
          <a:spcPct val="84000"/>
        </a:lnSpc>
        <a:spcBef>
          <a:spcPct val="20000"/>
        </a:spcBef>
        <a:buFont typeface="Arial"/>
        <a:buChar char="•"/>
        <a:defRPr sz="3300" b="0" i="0" kern="1200">
          <a:solidFill>
            <a:srgbClr val="525559"/>
          </a:solidFill>
          <a:latin typeface="Lato" charset="0"/>
          <a:ea typeface="Lato" charset="0"/>
          <a:cs typeface="Lato" charset="0"/>
        </a:defRPr>
      </a:lvl3pPr>
      <a:lvl4pPr marL="3035275" indent="-433611" algn="l" defTabSz="867221" rtl="0" eaLnBrk="1" latinLnBrk="0" hangingPunct="1">
        <a:lnSpc>
          <a:spcPct val="84000"/>
        </a:lnSpc>
        <a:spcBef>
          <a:spcPct val="20000"/>
        </a:spcBef>
        <a:buFont typeface="Courier New"/>
        <a:buChar char="o"/>
        <a:defRPr sz="3300" b="0" i="0" kern="1200">
          <a:solidFill>
            <a:srgbClr val="525559"/>
          </a:solidFill>
          <a:latin typeface="Lato" charset="0"/>
          <a:ea typeface="Lato" charset="0"/>
          <a:cs typeface="Lato" charset="0"/>
        </a:defRPr>
      </a:lvl4pPr>
      <a:lvl5pPr marL="3902498" indent="-433611" algn="l" defTabSz="867221" rtl="0" eaLnBrk="1" latinLnBrk="0" hangingPunct="1">
        <a:lnSpc>
          <a:spcPct val="84000"/>
        </a:lnSpc>
        <a:spcBef>
          <a:spcPct val="20000"/>
        </a:spcBef>
        <a:buFont typeface="Arial"/>
        <a:buChar char="•"/>
        <a:defRPr sz="3300" b="0" i="0" kern="1200">
          <a:solidFill>
            <a:srgbClr val="525559"/>
          </a:solidFill>
          <a:latin typeface="Lato" charset="0"/>
          <a:ea typeface="Lato" charset="0"/>
          <a:cs typeface="Lato" charset="0"/>
        </a:defRPr>
      </a:lvl5pPr>
      <a:lvl6pPr marL="4769719" indent="-433611" algn="l" defTabSz="867221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36941" indent="-433611" algn="l" defTabSz="867221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04163" indent="-433611" algn="l" defTabSz="867221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71384" indent="-433611" algn="l" defTabSz="867221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7221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34444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01665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68887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36108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03330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70552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37773" algn="l" defTabSz="867221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mailto:socialmedia@mkausa.org" TargetMode="External"/><Relationship Id="rId5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63" y="2228849"/>
            <a:ext cx="15610523" cy="1354139"/>
          </a:xfrm>
        </p:spPr>
        <p:txBody>
          <a:bodyPr/>
          <a:lstStyle/>
          <a:p>
            <a:r>
              <a:rPr lang="en-US" dirty="0" smtClean="0"/>
              <a:t>MKA USA</a:t>
            </a:r>
            <a:br>
              <a:rPr lang="en-US" dirty="0" smtClean="0"/>
            </a:br>
            <a:r>
              <a:rPr lang="en-US" dirty="0" smtClean="0"/>
              <a:t>Social Media </a:t>
            </a:r>
            <a:br>
              <a:rPr lang="en-US" dirty="0" smtClean="0"/>
            </a:br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3"/>
    </mc:Choice>
    <mc:Fallback>
      <p:transition spd="slow" advTm="9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the MKA USA Social Media team </a:t>
            </a: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socialmedia@mkausa.org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Disclaimer: </a:t>
            </a:r>
            <a:r>
              <a:rPr lang="en-US" sz="2000" i="1" dirty="0" err="1" smtClean="0">
                <a:solidFill>
                  <a:schemeClr val="tx1"/>
                </a:solidFill>
              </a:rPr>
              <a:t>Madeel</a:t>
            </a:r>
            <a:r>
              <a:rPr lang="en-US" sz="2000" i="1" dirty="0" smtClean="0">
                <a:solidFill>
                  <a:schemeClr val="tx1"/>
                </a:solidFill>
              </a:rPr>
              <a:t>, Salaam, and Sadr Sahib tweets were </a:t>
            </a:r>
            <a:r>
              <a:rPr lang="en-US" sz="2000" i="1" smtClean="0">
                <a:solidFill>
                  <a:schemeClr val="tx1"/>
                </a:solidFill>
              </a:rPr>
              <a:t>fake.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dirty="0" smtClean="0"/>
              <a:t>		</a:t>
            </a:r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9"/>
    </mc:Choice>
    <mc:Fallback>
      <p:transition spd="slow" advTm="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Post in line with MKA standards and guidelines. 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Do not respond to trolls or engage in unnecessary banter.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Make sure you present yourself in a respectable manner.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21"/>
    </mc:Choice>
    <mc:Fallback>
      <p:transition spd="slow" advTm="2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56" y="700089"/>
            <a:ext cx="15610523" cy="154962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56" y="2485037"/>
            <a:ext cx="16186495" cy="487383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Only post relevant material that is associated with your local MKA chapter.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Due to global audience, refrain from using humor as things can always be misinterpreted. 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43"/>
    </mc:Choice>
    <mc:Fallback>
      <p:transition spd="slow" advTm="24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41" y="2457865"/>
            <a:ext cx="8285641" cy="729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982" y="955964"/>
            <a:ext cx="1143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Posting Material</a:t>
            </a: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7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97"/>
    </mc:Choice>
    <mc:Fallback>
      <p:transition spd="slow" advTm="17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sure if it should be 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If there is a hot button topic trending, seek guidance before posting about it.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Choose </a:t>
            </a:r>
            <a:r>
              <a:rPr lang="en-US" dirty="0"/>
              <a:t>quality over </a:t>
            </a:r>
            <a:r>
              <a:rPr lang="en-US" dirty="0" smtClean="0"/>
              <a:t>quantity.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Never </a:t>
            </a:r>
            <a:r>
              <a:rPr lang="en-US" dirty="0"/>
              <a:t>discuss other people's private lives without their </a:t>
            </a:r>
            <a:r>
              <a:rPr lang="en-US" dirty="0" smtClean="0"/>
              <a:t>permission.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you are an officer in the </a:t>
            </a:r>
            <a:r>
              <a:rPr lang="en-US" dirty="0" err="1"/>
              <a:t>majlis</a:t>
            </a:r>
            <a:r>
              <a:rPr lang="en-US" dirty="0"/>
              <a:t> or </a:t>
            </a:r>
            <a:r>
              <a:rPr lang="en-US" dirty="0" err="1" smtClean="0"/>
              <a:t>Jamaat</a:t>
            </a:r>
            <a:r>
              <a:rPr lang="en-US" dirty="0"/>
              <a:t>, think twice before every post. If there's any doubt, just don't tweet it.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22"/>
    </mc:Choice>
    <mc:Fallback>
      <p:transition spd="slow" advTm="55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Refrain from using social media to vent frustrations.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66" y="3316817"/>
            <a:ext cx="12970415" cy="4979080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7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1"/>
    </mc:Choice>
    <mc:Fallback>
      <p:transition spd="slow" advTm="1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positively, not negatively.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2984447"/>
            <a:ext cx="13890172" cy="5911533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2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9"/>
    </mc:Choice>
    <mc:Fallback>
      <p:transition spd="slow" advTm="11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away from jokes.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49" y="3773714"/>
            <a:ext cx="14208080" cy="4644572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5"/>
    </mc:Choice>
    <mc:Fallback>
      <p:transition spd="slow" advTm="15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didn’t pay attention to any of this presentation, here’s one takeaway: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Don’t tweet like </a:t>
            </a:r>
            <a:r>
              <a:rPr lang="en-US" i="1" dirty="0" smtClean="0"/>
              <a:t>him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7" y="4433404"/>
            <a:ext cx="7569200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77" y="4382604"/>
            <a:ext cx="7772400" cy="4089400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79825" y="8791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50"/>
    </mc:Choice>
    <mc:Fallback>
      <p:transition spd="slow" advTm="47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3.8|16.8|6.3|9.3|2"/>
</p:tagLst>
</file>

<file path=ppt/theme/theme1.xml><?xml version="1.0" encoding="utf-8"?>
<a:theme xmlns:a="http://schemas.openxmlformats.org/drawingml/2006/main" name="MKA_USA_Template (1)">
  <a:themeElements>
    <a:clrScheme name="Custom 8">
      <a:dk1>
        <a:srgbClr val="2E6482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E803687-6C03-BD4A-A491-ED7CF6E1C9B3}" vid="{DFC16175-4C75-B343-8C82-D40594E6E6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MKA_USA_Template (1)</Template>
  <TotalTime>4891</TotalTime>
  <Words>194</Words>
  <Application>Microsoft Macintosh PowerPoint</Application>
  <PresentationFormat>Custom</PresentationFormat>
  <Paragraphs>35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Aleo</vt:lpstr>
      <vt:lpstr>Aleo Light</vt:lpstr>
      <vt:lpstr>Calibri</vt:lpstr>
      <vt:lpstr>Courier New</vt:lpstr>
      <vt:lpstr>Lato</vt:lpstr>
      <vt:lpstr>Maven Pro Regular</vt:lpstr>
      <vt:lpstr>Arial</vt:lpstr>
      <vt:lpstr>MKA_USA_Template (1)</vt:lpstr>
      <vt:lpstr>MKA USA Social Media  Best Practices</vt:lpstr>
      <vt:lpstr>Reminders</vt:lpstr>
      <vt:lpstr>Posting Material</vt:lpstr>
      <vt:lpstr>PowerPoint Presentation</vt:lpstr>
      <vt:lpstr>Not sure if it should be sent?</vt:lpstr>
      <vt:lpstr>Refrain from using social media to vent frustrations. </vt:lpstr>
      <vt:lpstr>Communicate positively, not negatively. </vt:lpstr>
      <vt:lpstr>Stay away from jokes.</vt:lpstr>
      <vt:lpstr>If you didn’t pay attention to any of this presentation, here’s one takeaway:</vt:lpstr>
      <vt:lpstr>Resources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MKA USA Social Media Guidelines</dc:title>
  <dc:creator>Sheikh</dc:creator>
  <cp:lastModifiedBy>Salaam Bhatti</cp:lastModifiedBy>
  <cp:revision>14</cp:revision>
  <dcterms:created xsi:type="dcterms:W3CDTF">2015-10-04T19:50:05Z</dcterms:created>
  <dcterms:modified xsi:type="dcterms:W3CDTF">2017-01-19T09:57:46Z</dcterms:modified>
</cp:coreProperties>
</file>