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9" r:id="rId1"/>
  </p:sldMasterIdLst>
  <p:sldIdLst>
    <p:sldId id="256" r:id="rId2"/>
    <p:sldId id="258" r:id="rId3"/>
    <p:sldId id="259" r:id="rId4"/>
    <p:sldId id="264" r:id="rId5"/>
    <p:sldId id="263" r:id="rId6"/>
    <p:sldId id="257" r:id="rId7"/>
    <p:sldId id="260" r:id="rId8"/>
    <p:sldId id="261" r:id="rId9"/>
    <p:sldId id="262" r:id="rId10"/>
    <p:sldId id="265"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91" autoAdjust="0"/>
    <p:restoredTop sz="94626" autoAdjust="0"/>
  </p:normalViewPr>
  <p:slideViewPr>
    <p:cSldViewPr snapToGrid="0" snapToObjects="1">
      <p:cViewPr varScale="1">
        <p:scale>
          <a:sx n="100" d="100"/>
          <a:sy n="100" d="100"/>
        </p:scale>
        <p:origin x="-134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4FCFD7-360D-FA49-AD8F-E6A4B4D002B7}" type="doc">
      <dgm:prSet loTypeId="urn:microsoft.com/office/officeart/2008/layout/VerticalCurvedList" loCatId="" qsTypeId="urn:microsoft.com/office/officeart/2005/8/quickstyle/3D2" qsCatId="3D" csTypeId="urn:microsoft.com/office/officeart/2005/8/colors/colorful4" csCatId="colorful" phldr="1"/>
      <dgm:spPr/>
      <dgm:t>
        <a:bodyPr/>
        <a:lstStyle/>
        <a:p>
          <a:endParaRPr lang="en-US"/>
        </a:p>
      </dgm:t>
    </dgm:pt>
    <dgm:pt modelId="{78612979-08A6-ED48-BA92-0EC627CCC60D}">
      <dgm:prSet phldrT="[Text]"/>
      <dgm:spPr/>
      <dgm:t>
        <a:bodyPr/>
        <a:lstStyle/>
        <a:p>
          <a:r>
            <a:rPr lang="en-US" baseline="0" dirty="0" smtClean="0">
              <a:latin typeface="Helvetica Light"/>
            </a:rPr>
            <a:t>TABLIGH TABLES</a:t>
          </a:r>
          <a:endParaRPr lang="en-US" dirty="0"/>
        </a:p>
      </dgm:t>
    </dgm:pt>
    <dgm:pt modelId="{BCB2B1F0-4773-A241-9419-5E555DA487F8}" type="parTrans" cxnId="{5FFC11CE-75E3-444E-B2C5-302BC7BBF543}">
      <dgm:prSet/>
      <dgm:spPr/>
      <dgm:t>
        <a:bodyPr/>
        <a:lstStyle/>
        <a:p>
          <a:endParaRPr lang="en-US"/>
        </a:p>
      </dgm:t>
    </dgm:pt>
    <dgm:pt modelId="{12328FF0-8856-0B4C-9857-59FEA3C15F87}" type="sibTrans" cxnId="{5FFC11CE-75E3-444E-B2C5-302BC7BBF543}">
      <dgm:prSet/>
      <dgm:spPr/>
      <dgm:t>
        <a:bodyPr/>
        <a:lstStyle/>
        <a:p>
          <a:endParaRPr lang="en-US"/>
        </a:p>
      </dgm:t>
    </dgm:pt>
    <dgm:pt modelId="{1C2A51BE-F877-304B-AD80-6DFFF1FF0D9E}">
      <dgm:prSet phldrT="[Text]"/>
      <dgm:spPr/>
      <dgm:t>
        <a:bodyPr/>
        <a:lstStyle/>
        <a:p>
          <a:r>
            <a:rPr lang="en-US" baseline="0" dirty="0" smtClean="0">
              <a:latin typeface="Helvetica Light"/>
            </a:rPr>
            <a:t>EMPOWERMENT</a:t>
          </a:r>
          <a:endParaRPr lang="en-US" dirty="0"/>
        </a:p>
      </dgm:t>
    </dgm:pt>
    <dgm:pt modelId="{571EB575-9B0C-3A42-94E2-CB5D09F9E582}" type="parTrans" cxnId="{9BA1A859-1074-7944-A285-9D3EA38DE1E6}">
      <dgm:prSet/>
      <dgm:spPr/>
      <dgm:t>
        <a:bodyPr/>
        <a:lstStyle/>
        <a:p>
          <a:endParaRPr lang="en-US"/>
        </a:p>
      </dgm:t>
    </dgm:pt>
    <dgm:pt modelId="{D14018D9-B8B6-C540-A059-92DC288BD1A1}" type="sibTrans" cxnId="{9BA1A859-1074-7944-A285-9D3EA38DE1E6}">
      <dgm:prSet/>
      <dgm:spPr/>
      <dgm:t>
        <a:bodyPr/>
        <a:lstStyle/>
        <a:p>
          <a:endParaRPr lang="en-US"/>
        </a:p>
      </dgm:t>
    </dgm:pt>
    <dgm:pt modelId="{B98C12F8-6846-7848-8E93-284DE2955CB1}">
      <dgm:prSet phldrT="[Text]"/>
      <dgm:spPr/>
      <dgm:t>
        <a:bodyPr/>
        <a:lstStyle/>
        <a:p>
          <a:r>
            <a:rPr lang="en-US" baseline="0" dirty="0" smtClean="0">
              <a:latin typeface="Helvetica Light"/>
            </a:rPr>
            <a:t>ADOPTION</a:t>
          </a:r>
          <a:endParaRPr lang="en-US" baseline="0" dirty="0">
            <a:latin typeface="Helvetica Light"/>
          </a:endParaRPr>
        </a:p>
      </dgm:t>
    </dgm:pt>
    <dgm:pt modelId="{568CCD68-3545-A14B-BB0A-19FFC0C6CE08}" type="parTrans" cxnId="{BE81E734-6B02-6E45-AC3A-573B994AE558}">
      <dgm:prSet/>
      <dgm:spPr/>
      <dgm:t>
        <a:bodyPr/>
        <a:lstStyle/>
        <a:p>
          <a:endParaRPr lang="en-US"/>
        </a:p>
      </dgm:t>
    </dgm:pt>
    <dgm:pt modelId="{EB162D73-A721-BA46-814A-877BE815A4A7}" type="sibTrans" cxnId="{BE81E734-6B02-6E45-AC3A-573B994AE558}">
      <dgm:prSet/>
      <dgm:spPr/>
      <dgm:t>
        <a:bodyPr/>
        <a:lstStyle/>
        <a:p>
          <a:endParaRPr lang="en-US"/>
        </a:p>
      </dgm:t>
    </dgm:pt>
    <dgm:pt modelId="{0224BA03-CCCE-D44E-A566-75212651750A}">
      <dgm:prSet/>
      <dgm:spPr/>
      <dgm:t>
        <a:bodyPr/>
        <a:lstStyle/>
        <a:p>
          <a:r>
            <a:rPr lang="en-US" baseline="0" dirty="0" smtClean="0">
              <a:latin typeface="Helvetica Light"/>
            </a:rPr>
            <a:t>TOWN HALL</a:t>
          </a:r>
          <a:endParaRPr lang="en-US" dirty="0"/>
        </a:p>
      </dgm:t>
    </dgm:pt>
    <dgm:pt modelId="{ABADA35C-E31A-A742-AB44-11D2CFA7B6B4}" type="parTrans" cxnId="{DB9DE4F1-3264-DA4F-81D0-D32287109B28}">
      <dgm:prSet/>
      <dgm:spPr/>
      <dgm:t>
        <a:bodyPr/>
        <a:lstStyle/>
        <a:p>
          <a:endParaRPr lang="en-US"/>
        </a:p>
      </dgm:t>
    </dgm:pt>
    <dgm:pt modelId="{3CAD6E09-20BC-7E42-A35B-436EF2FE8E96}" type="sibTrans" cxnId="{DB9DE4F1-3264-DA4F-81D0-D32287109B28}">
      <dgm:prSet/>
      <dgm:spPr/>
      <dgm:t>
        <a:bodyPr/>
        <a:lstStyle/>
        <a:p>
          <a:endParaRPr lang="en-US"/>
        </a:p>
      </dgm:t>
    </dgm:pt>
    <dgm:pt modelId="{E2838A35-FD5C-434D-9E6D-4631D36E59C4}" type="pres">
      <dgm:prSet presAssocID="{C94FCFD7-360D-FA49-AD8F-E6A4B4D002B7}" presName="Name0" presStyleCnt="0">
        <dgm:presLayoutVars>
          <dgm:chMax val="7"/>
          <dgm:chPref val="7"/>
          <dgm:dir/>
        </dgm:presLayoutVars>
      </dgm:prSet>
      <dgm:spPr/>
    </dgm:pt>
    <dgm:pt modelId="{2B529B95-7E8E-1945-AC0D-7768E055517E}" type="pres">
      <dgm:prSet presAssocID="{C94FCFD7-360D-FA49-AD8F-E6A4B4D002B7}" presName="Name1" presStyleCnt="0"/>
      <dgm:spPr/>
    </dgm:pt>
    <dgm:pt modelId="{551951C4-FE2A-2542-A66A-EC4CFECEE4AE}" type="pres">
      <dgm:prSet presAssocID="{C94FCFD7-360D-FA49-AD8F-E6A4B4D002B7}" presName="cycle" presStyleCnt="0"/>
      <dgm:spPr/>
    </dgm:pt>
    <dgm:pt modelId="{08E95E66-77B5-8044-ACE5-F82CAE007ED0}" type="pres">
      <dgm:prSet presAssocID="{C94FCFD7-360D-FA49-AD8F-E6A4B4D002B7}" presName="srcNode" presStyleLbl="node1" presStyleIdx="0" presStyleCnt="4"/>
      <dgm:spPr/>
    </dgm:pt>
    <dgm:pt modelId="{10BC1FBF-6122-AB44-AE14-44D8173B854E}" type="pres">
      <dgm:prSet presAssocID="{C94FCFD7-360D-FA49-AD8F-E6A4B4D002B7}" presName="conn" presStyleLbl="parChTrans1D2" presStyleIdx="0" presStyleCnt="1"/>
      <dgm:spPr/>
    </dgm:pt>
    <dgm:pt modelId="{7ABA0E69-2C9C-B740-B204-DF569215C9F4}" type="pres">
      <dgm:prSet presAssocID="{C94FCFD7-360D-FA49-AD8F-E6A4B4D002B7}" presName="extraNode" presStyleLbl="node1" presStyleIdx="0" presStyleCnt="4"/>
      <dgm:spPr/>
    </dgm:pt>
    <dgm:pt modelId="{795808FE-B45F-2C4A-93B4-C4D07B5BBA09}" type="pres">
      <dgm:prSet presAssocID="{C94FCFD7-360D-FA49-AD8F-E6A4B4D002B7}" presName="dstNode" presStyleLbl="node1" presStyleIdx="0" presStyleCnt="4"/>
      <dgm:spPr/>
    </dgm:pt>
    <dgm:pt modelId="{AC433ED9-DB85-9F4E-A94A-845905D9DCEC}" type="pres">
      <dgm:prSet presAssocID="{78612979-08A6-ED48-BA92-0EC627CCC60D}" presName="text_1" presStyleLbl="node1" presStyleIdx="0" presStyleCnt="4">
        <dgm:presLayoutVars>
          <dgm:bulletEnabled val="1"/>
        </dgm:presLayoutVars>
      </dgm:prSet>
      <dgm:spPr/>
      <dgm:t>
        <a:bodyPr/>
        <a:lstStyle/>
        <a:p>
          <a:endParaRPr lang="en-US"/>
        </a:p>
      </dgm:t>
    </dgm:pt>
    <dgm:pt modelId="{1197C6DE-ED14-B84E-8922-7357F2E6D2D3}" type="pres">
      <dgm:prSet presAssocID="{78612979-08A6-ED48-BA92-0EC627CCC60D}" presName="accent_1" presStyleCnt="0"/>
      <dgm:spPr/>
    </dgm:pt>
    <dgm:pt modelId="{48811194-E716-4849-A0CD-69124C31E8DA}" type="pres">
      <dgm:prSet presAssocID="{78612979-08A6-ED48-BA92-0EC627CCC60D}" presName="accentRepeatNode" presStyleLbl="solidFgAcc1" presStyleIdx="0" presStyleCnt="4"/>
      <dgm:spPr/>
    </dgm:pt>
    <dgm:pt modelId="{0C5EF2BD-5C06-2047-8FCC-194E1EF657CB}" type="pres">
      <dgm:prSet presAssocID="{0224BA03-CCCE-D44E-A566-75212651750A}" presName="text_2" presStyleLbl="node1" presStyleIdx="1" presStyleCnt="4">
        <dgm:presLayoutVars>
          <dgm:bulletEnabled val="1"/>
        </dgm:presLayoutVars>
      </dgm:prSet>
      <dgm:spPr/>
      <dgm:t>
        <a:bodyPr/>
        <a:lstStyle/>
        <a:p>
          <a:endParaRPr lang="en-US"/>
        </a:p>
      </dgm:t>
    </dgm:pt>
    <dgm:pt modelId="{75D1BE7B-1023-CE4B-9345-D0F05C80F7A3}" type="pres">
      <dgm:prSet presAssocID="{0224BA03-CCCE-D44E-A566-75212651750A}" presName="accent_2" presStyleCnt="0"/>
      <dgm:spPr/>
    </dgm:pt>
    <dgm:pt modelId="{5F717787-EAA5-F44E-8E48-2BD4AFBA32FA}" type="pres">
      <dgm:prSet presAssocID="{0224BA03-CCCE-D44E-A566-75212651750A}" presName="accentRepeatNode" presStyleLbl="solidFgAcc1" presStyleIdx="1" presStyleCnt="4"/>
      <dgm:spPr/>
    </dgm:pt>
    <dgm:pt modelId="{3B7FB983-28CE-EF4E-9377-1CBDA8D38067}" type="pres">
      <dgm:prSet presAssocID="{1C2A51BE-F877-304B-AD80-6DFFF1FF0D9E}" presName="text_3" presStyleLbl="node1" presStyleIdx="2" presStyleCnt="4">
        <dgm:presLayoutVars>
          <dgm:bulletEnabled val="1"/>
        </dgm:presLayoutVars>
      </dgm:prSet>
      <dgm:spPr/>
      <dgm:t>
        <a:bodyPr/>
        <a:lstStyle/>
        <a:p>
          <a:endParaRPr lang="en-US"/>
        </a:p>
      </dgm:t>
    </dgm:pt>
    <dgm:pt modelId="{9D9322E9-EA5D-9D48-9878-55427C8B1910}" type="pres">
      <dgm:prSet presAssocID="{1C2A51BE-F877-304B-AD80-6DFFF1FF0D9E}" presName="accent_3" presStyleCnt="0"/>
      <dgm:spPr/>
    </dgm:pt>
    <dgm:pt modelId="{0C5A6131-7F97-E649-90E8-055A46134701}" type="pres">
      <dgm:prSet presAssocID="{1C2A51BE-F877-304B-AD80-6DFFF1FF0D9E}" presName="accentRepeatNode" presStyleLbl="solidFgAcc1" presStyleIdx="2" presStyleCnt="4"/>
      <dgm:spPr/>
    </dgm:pt>
    <dgm:pt modelId="{71B798A0-8DF5-244F-9B09-6D49D1EF93A1}" type="pres">
      <dgm:prSet presAssocID="{B98C12F8-6846-7848-8E93-284DE2955CB1}" presName="text_4" presStyleLbl="node1" presStyleIdx="3" presStyleCnt="4">
        <dgm:presLayoutVars>
          <dgm:bulletEnabled val="1"/>
        </dgm:presLayoutVars>
      </dgm:prSet>
      <dgm:spPr/>
    </dgm:pt>
    <dgm:pt modelId="{3FDABC66-EE91-D34E-A280-290B4E294146}" type="pres">
      <dgm:prSet presAssocID="{B98C12F8-6846-7848-8E93-284DE2955CB1}" presName="accent_4" presStyleCnt="0"/>
      <dgm:spPr/>
    </dgm:pt>
    <dgm:pt modelId="{906F3091-F82B-E348-A23F-F300B08196D3}" type="pres">
      <dgm:prSet presAssocID="{B98C12F8-6846-7848-8E93-284DE2955CB1}" presName="accentRepeatNode" presStyleLbl="solidFgAcc1" presStyleIdx="3" presStyleCnt="4"/>
      <dgm:spPr/>
    </dgm:pt>
  </dgm:ptLst>
  <dgm:cxnLst>
    <dgm:cxn modelId="{802F500B-4629-4F41-A1DE-6A3C1F35C149}" type="presOf" srcId="{12328FF0-8856-0B4C-9857-59FEA3C15F87}" destId="{10BC1FBF-6122-AB44-AE14-44D8173B854E}" srcOrd="0" destOrd="0" presId="urn:microsoft.com/office/officeart/2008/layout/VerticalCurvedList"/>
    <dgm:cxn modelId="{BE81E734-6B02-6E45-AC3A-573B994AE558}" srcId="{C94FCFD7-360D-FA49-AD8F-E6A4B4D002B7}" destId="{B98C12F8-6846-7848-8E93-284DE2955CB1}" srcOrd="3" destOrd="0" parTransId="{568CCD68-3545-A14B-BB0A-19FFC0C6CE08}" sibTransId="{EB162D73-A721-BA46-814A-877BE815A4A7}"/>
    <dgm:cxn modelId="{9BA1A859-1074-7944-A285-9D3EA38DE1E6}" srcId="{C94FCFD7-360D-FA49-AD8F-E6A4B4D002B7}" destId="{1C2A51BE-F877-304B-AD80-6DFFF1FF0D9E}" srcOrd="2" destOrd="0" parTransId="{571EB575-9B0C-3A42-94E2-CB5D09F9E582}" sibTransId="{D14018D9-B8B6-C540-A059-92DC288BD1A1}"/>
    <dgm:cxn modelId="{4ED6EE34-E4CC-C842-86ED-B40A03DCF257}" type="presOf" srcId="{0224BA03-CCCE-D44E-A566-75212651750A}" destId="{0C5EF2BD-5C06-2047-8FCC-194E1EF657CB}" srcOrd="0" destOrd="0" presId="urn:microsoft.com/office/officeart/2008/layout/VerticalCurvedList"/>
    <dgm:cxn modelId="{B02825EC-EC2E-294B-9360-74894842EB64}" type="presOf" srcId="{1C2A51BE-F877-304B-AD80-6DFFF1FF0D9E}" destId="{3B7FB983-28CE-EF4E-9377-1CBDA8D38067}" srcOrd="0" destOrd="0" presId="urn:microsoft.com/office/officeart/2008/layout/VerticalCurvedList"/>
    <dgm:cxn modelId="{65E36EC4-1690-C641-BAD6-92E1DE3DB880}" type="presOf" srcId="{C94FCFD7-360D-FA49-AD8F-E6A4B4D002B7}" destId="{E2838A35-FD5C-434D-9E6D-4631D36E59C4}" srcOrd="0" destOrd="0" presId="urn:microsoft.com/office/officeart/2008/layout/VerticalCurvedList"/>
    <dgm:cxn modelId="{FCF023D5-1E7F-774C-A5B0-C387D9D3A982}" type="presOf" srcId="{B98C12F8-6846-7848-8E93-284DE2955CB1}" destId="{71B798A0-8DF5-244F-9B09-6D49D1EF93A1}" srcOrd="0" destOrd="0" presId="urn:microsoft.com/office/officeart/2008/layout/VerticalCurvedList"/>
    <dgm:cxn modelId="{5FFC11CE-75E3-444E-B2C5-302BC7BBF543}" srcId="{C94FCFD7-360D-FA49-AD8F-E6A4B4D002B7}" destId="{78612979-08A6-ED48-BA92-0EC627CCC60D}" srcOrd="0" destOrd="0" parTransId="{BCB2B1F0-4773-A241-9419-5E555DA487F8}" sibTransId="{12328FF0-8856-0B4C-9857-59FEA3C15F87}"/>
    <dgm:cxn modelId="{DB9DE4F1-3264-DA4F-81D0-D32287109B28}" srcId="{C94FCFD7-360D-FA49-AD8F-E6A4B4D002B7}" destId="{0224BA03-CCCE-D44E-A566-75212651750A}" srcOrd="1" destOrd="0" parTransId="{ABADA35C-E31A-A742-AB44-11D2CFA7B6B4}" sibTransId="{3CAD6E09-20BC-7E42-A35B-436EF2FE8E96}"/>
    <dgm:cxn modelId="{D13729C6-7D9C-EF46-BAA5-255CFF4F5A5A}" type="presOf" srcId="{78612979-08A6-ED48-BA92-0EC627CCC60D}" destId="{AC433ED9-DB85-9F4E-A94A-845905D9DCEC}" srcOrd="0" destOrd="0" presId="urn:microsoft.com/office/officeart/2008/layout/VerticalCurvedList"/>
    <dgm:cxn modelId="{2B686D3D-6A28-3A41-9AEC-BA5BEBD64735}" type="presParOf" srcId="{E2838A35-FD5C-434D-9E6D-4631D36E59C4}" destId="{2B529B95-7E8E-1945-AC0D-7768E055517E}" srcOrd="0" destOrd="0" presId="urn:microsoft.com/office/officeart/2008/layout/VerticalCurvedList"/>
    <dgm:cxn modelId="{799DD4C9-CFA9-C140-A9C0-19D1F2C0F320}" type="presParOf" srcId="{2B529B95-7E8E-1945-AC0D-7768E055517E}" destId="{551951C4-FE2A-2542-A66A-EC4CFECEE4AE}" srcOrd="0" destOrd="0" presId="urn:microsoft.com/office/officeart/2008/layout/VerticalCurvedList"/>
    <dgm:cxn modelId="{C080310C-4927-BA43-8DBB-33BA080DB58D}" type="presParOf" srcId="{551951C4-FE2A-2542-A66A-EC4CFECEE4AE}" destId="{08E95E66-77B5-8044-ACE5-F82CAE007ED0}" srcOrd="0" destOrd="0" presId="urn:microsoft.com/office/officeart/2008/layout/VerticalCurvedList"/>
    <dgm:cxn modelId="{1D2EA659-D405-2E4E-B1E0-E9EF33EECB43}" type="presParOf" srcId="{551951C4-FE2A-2542-A66A-EC4CFECEE4AE}" destId="{10BC1FBF-6122-AB44-AE14-44D8173B854E}" srcOrd="1" destOrd="0" presId="urn:microsoft.com/office/officeart/2008/layout/VerticalCurvedList"/>
    <dgm:cxn modelId="{DFC81742-E7C9-E043-AC8A-CFE86260AA2D}" type="presParOf" srcId="{551951C4-FE2A-2542-A66A-EC4CFECEE4AE}" destId="{7ABA0E69-2C9C-B740-B204-DF569215C9F4}" srcOrd="2" destOrd="0" presId="urn:microsoft.com/office/officeart/2008/layout/VerticalCurvedList"/>
    <dgm:cxn modelId="{72D94E06-F951-314E-874D-00EC5C092192}" type="presParOf" srcId="{551951C4-FE2A-2542-A66A-EC4CFECEE4AE}" destId="{795808FE-B45F-2C4A-93B4-C4D07B5BBA09}" srcOrd="3" destOrd="0" presId="urn:microsoft.com/office/officeart/2008/layout/VerticalCurvedList"/>
    <dgm:cxn modelId="{F9D217D7-9019-D54C-8B72-1C7CE3998889}" type="presParOf" srcId="{2B529B95-7E8E-1945-AC0D-7768E055517E}" destId="{AC433ED9-DB85-9F4E-A94A-845905D9DCEC}" srcOrd="1" destOrd="0" presId="urn:microsoft.com/office/officeart/2008/layout/VerticalCurvedList"/>
    <dgm:cxn modelId="{C59A9554-3BD7-FC41-B5CC-F204E7526FBA}" type="presParOf" srcId="{2B529B95-7E8E-1945-AC0D-7768E055517E}" destId="{1197C6DE-ED14-B84E-8922-7357F2E6D2D3}" srcOrd="2" destOrd="0" presId="urn:microsoft.com/office/officeart/2008/layout/VerticalCurvedList"/>
    <dgm:cxn modelId="{8F956D90-712B-E445-B6DD-7CBD8F9F0637}" type="presParOf" srcId="{1197C6DE-ED14-B84E-8922-7357F2E6D2D3}" destId="{48811194-E716-4849-A0CD-69124C31E8DA}" srcOrd="0" destOrd="0" presId="urn:microsoft.com/office/officeart/2008/layout/VerticalCurvedList"/>
    <dgm:cxn modelId="{7A004C77-7FC3-F449-B6E0-7398058AFDF0}" type="presParOf" srcId="{2B529B95-7E8E-1945-AC0D-7768E055517E}" destId="{0C5EF2BD-5C06-2047-8FCC-194E1EF657CB}" srcOrd="3" destOrd="0" presId="urn:microsoft.com/office/officeart/2008/layout/VerticalCurvedList"/>
    <dgm:cxn modelId="{2C1197F9-00D9-AD44-BB0B-8B3839481073}" type="presParOf" srcId="{2B529B95-7E8E-1945-AC0D-7768E055517E}" destId="{75D1BE7B-1023-CE4B-9345-D0F05C80F7A3}" srcOrd="4" destOrd="0" presId="urn:microsoft.com/office/officeart/2008/layout/VerticalCurvedList"/>
    <dgm:cxn modelId="{2E71EEB7-6407-FD43-BC63-7F937A326363}" type="presParOf" srcId="{75D1BE7B-1023-CE4B-9345-D0F05C80F7A3}" destId="{5F717787-EAA5-F44E-8E48-2BD4AFBA32FA}" srcOrd="0" destOrd="0" presId="urn:microsoft.com/office/officeart/2008/layout/VerticalCurvedList"/>
    <dgm:cxn modelId="{D46698B9-4B1F-BA42-95FE-D589E9717C92}" type="presParOf" srcId="{2B529B95-7E8E-1945-AC0D-7768E055517E}" destId="{3B7FB983-28CE-EF4E-9377-1CBDA8D38067}" srcOrd="5" destOrd="0" presId="urn:microsoft.com/office/officeart/2008/layout/VerticalCurvedList"/>
    <dgm:cxn modelId="{A671767A-A518-F044-9F26-8AAE5C459265}" type="presParOf" srcId="{2B529B95-7E8E-1945-AC0D-7768E055517E}" destId="{9D9322E9-EA5D-9D48-9878-55427C8B1910}" srcOrd="6" destOrd="0" presId="urn:microsoft.com/office/officeart/2008/layout/VerticalCurvedList"/>
    <dgm:cxn modelId="{87D4FCDE-8A62-3341-A382-54A248BB248F}" type="presParOf" srcId="{9D9322E9-EA5D-9D48-9878-55427C8B1910}" destId="{0C5A6131-7F97-E649-90E8-055A46134701}" srcOrd="0" destOrd="0" presId="urn:microsoft.com/office/officeart/2008/layout/VerticalCurvedList"/>
    <dgm:cxn modelId="{8BD2BA00-2784-BA42-B7D1-FBEA2ECCC3BF}" type="presParOf" srcId="{2B529B95-7E8E-1945-AC0D-7768E055517E}" destId="{71B798A0-8DF5-244F-9B09-6D49D1EF93A1}" srcOrd="7" destOrd="0" presId="urn:microsoft.com/office/officeart/2008/layout/VerticalCurvedList"/>
    <dgm:cxn modelId="{C2AFAE42-1089-364F-A7DD-E35BF4CF6CA2}" type="presParOf" srcId="{2B529B95-7E8E-1945-AC0D-7768E055517E}" destId="{3FDABC66-EE91-D34E-A280-290B4E294146}" srcOrd="8" destOrd="0" presId="urn:microsoft.com/office/officeart/2008/layout/VerticalCurvedList"/>
    <dgm:cxn modelId="{EAFFB0AD-A362-134E-AAA7-CDA1E70DA046}" type="presParOf" srcId="{3FDABC66-EE91-D34E-A280-290B4E294146}" destId="{906F3091-F82B-E348-A23F-F300B08196D3}"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C1FBF-6122-AB44-AE14-44D8173B854E}">
      <dsp:nvSpPr>
        <dsp:cNvPr id="0" name=""/>
        <dsp:cNvSpPr/>
      </dsp:nvSpPr>
      <dsp:spPr>
        <a:xfrm>
          <a:off x="-4594335" y="-704407"/>
          <a:ext cx="5472816" cy="5472816"/>
        </a:xfrm>
        <a:prstGeom prst="blockArc">
          <a:avLst>
            <a:gd name="adj1" fmla="val 18900000"/>
            <a:gd name="adj2" fmla="val 2700000"/>
            <a:gd name="adj3" fmla="val 395"/>
          </a:avLst>
        </a:prstGeom>
        <a:noFill/>
        <a:ln w="1905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C433ED9-DB85-9F4E-A94A-845905D9DCEC}">
      <dsp:nvSpPr>
        <dsp:cNvPr id="0" name=""/>
        <dsp:cNvSpPr/>
      </dsp:nvSpPr>
      <dsp:spPr>
        <a:xfrm>
          <a:off x="460128" y="312440"/>
          <a:ext cx="5580684" cy="625205"/>
        </a:xfrm>
        <a:prstGeom prst="rect">
          <a:avLst/>
        </a:prstGeom>
        <a:gradFill rotWithShape="0">
          <a:gsLst>
            <a:gs pos="0">
              <a:schemeClr val="accent4">
                <a:hueOff val="0"/>
                <a:satOff val="0"/>
                <a:lumOff val="0"/>
                <a:alphaOff val="0"/>
                <a:shade val="63000"/>
                <a:satMod val="110000"/>
              </a:schemeClr>
            </a:gs>
            <a:gs pos="30000">
              <a:schemeClr val="accent4">
                <a:hueOff val="0"/>
                <a:satOff val="0"/>
                <a:lumOff val="0"/>
                <a:alphaOff val="0"/>
                <a:shade val="90000"/>
                <a:satMod val="120000"/>
              </a:schemeClr>
            </a:gs>
            <a:gs pos="45000">
              <a:schemeClr val="accent4">
                <a:hueOff val="0"/>
                <a:satOff val="0"/>
                <a:lumOff val="0"/>
                <a:alphaOff val="0"/>
                <a:shade val="100000"/>
                <a:satMod val="128000"/>
              </a:schemeClr>
            </a:gs>
            <a:gs pos="55000">
              <a:schemeClr val="accent4">
                <a:hueOff val="0"/>
                <a:satOff val="0"/>
                <a:lumOff val="0"/>
                <a:alphaOff val="0"/>
                <a:shade val="100000"/>
                <a:satMod val="128000"/>
              </a:schemeClr>
            </a:gs>
            <a:gs pos="73000">
              <a:schemeClr val="accent4">
                <a:hueOff val="0"/>
                <a:satOff val="0"/>
                <a:lumOff val="0"/>
                <a:alphaOff val="0"/>
                <a:shade val="90000"/>
                <a:satMod val="120000"/>
              </a:schemeClr>
            </a:gs>
            <a:gs pos="100000">
              <a:schemeClr val="accent4">
                <a:hueOff val="0"/>
                <a:satOff val="0"/>
                <a:lumOff val="0"/>
                <a:alphaOff val="0"/>
                <a:shade val="63000"/>
                <a:satMod val="110000"/>
              </a:scheme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6257" tIns="81280" rIns="81280" bIns="81280" numCol="1" spcCol="1270" anchor="ctr" anchorCtr="0">
          <a:noAutofit/>
        </a:bodyPr>
        <a:lstStyle/>
        <a:p>
          <a:pPr lvl="0" algn="l" defTabSz="1422400">
            <a:lnSpc>
              <a:spcPct val="90000"/>
            </a:lnSpc>
            <a:spcBef>
              <a:spcPct val="0"/>
            </a:spcBef>
            <a:spcAft>
              <a:spcPct val="35000"/>
            </a:spcAft>
          </a:pPr>
          <a:r>
            <a:rPr lang="en-US" sz="3200" kern="1200" baseline="0" dirty="0" smtClean="0">
              <a:latin typeface="Helvetica Light"/>
            </a:rPr>
            <a:t>TABLIGH TABLES</a:t>
          </a:r>
          <a:endParaRPr lang="en-US" sz="3200" kern="1200" dirty="0"/>
        </a:p>
      </dsp:txBody>
      <dsp:txXfrm>
        <a:off x="460128" y="312440"/>
        <a:ext cx="5580684" cy="625205"/>
      </dsp:txXfrm>
    </dsp:sp>
    <dsp:sp modelId="{48811194-E716-4849-A0CD-69124C31E8DA}">
      <dsp:nvSpPr>
        <dsp:cNvPr id="0" name=""/>
        <dsp:cNvSpPr/>
      </dsp:nvSpPr>
      <dsp:spPr>
        <a:xfrm>
          <a:off x="69375" y="234289"/>
          <a:ext cx="781507" cy="781507"/>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50800" dist="41909" dir="5400000" rotWithShape="0">
            <a:srgbClr val="000000">
              <a:alpha val="40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0C5EF2BD-5C06-2047-8FCC-194E1EF657CB}">
      <dsp:nvSpPr>
        <dsp:cNvPr id="0" name=""/>
        <dsp:cNvSpPr/>
      </dsp:nvSpPr>
      <dsp:spPr>
        <a:xfrm>
          <a:off x="818573" y="1250411"/>
          <a:ext cx="5222240" cy="625205"/>
        </a:xfrm>
        <a:prstGeom prst="rect">
          <a:avLst/>
        </a:prstGeom>
        <a:gradFill rotWithShape="0">
          <a:gsLst>
            <a:gs pos="0">
              <a:schemeClr val="accent4">
                <a:hueOff val="-3459548"/>
                <a:satOff val="-16"/>
                <a:lumOff val="-4837"/>
                <a:alphaOff val="0"/>
                <a:shade val="63000"/>
                <a:satMod val="110000"/>
              </a:schemeClr>
            </a:gs>
            <a:gs pos="30000">
              <a:schemeClr val="accent4">
                <a:hueOff val="-3459548"/>
                <a:satOff val="-16"/>
                <a:lumOff val="-4837"/>
                <a:alphaOff val="0"/>
                <a:shade val="90000"/>
                <a:satMod val="120000"/>
              </a:schemeClr>
            </a:gs>
            <a:gs pos="45000">
              <a:schemeClr val="accent4">
                <a:hueOff val="-3459548"/>
                <a:satOff val="-16"/>
                <a:lumOff val="-4837"/>
                <a:alphaOff val="0"/>
                <a:shade val="100000"/>
                <a:satMod val="128000"/>
              </a:schemeClr>
            </a:gs>
            <a:gs pos="55000">
              <a:schemeClr val="accent4">
                <a:hueOff val="-3459548"/>
                <a:satOff val="-16"/>
                <a:lumOff val="-4837"/>
                <a:alphaOff val="0"/>
                <a:shade val="100000"/>
                <a:satMod val="128000"/>
              </a:schemeClr>
            </a:gs>
            <a:gs pos="73000">
              <a:schemeClr val="accent4">
                <a:hueOff val="-3459548"/>
                <a:satOff val="-16"/>
                <a:lumOff val="-4837"/>
                <a:alphaOff val="0"/>
                <a:shade val="90000"/>
                <a:satMod val="120000"/>
              </a:schemeClr>
            </a:gs>
            <a:gs pos="100000">
              <a:schemeClr val="accent4">
                <a:hueOff val="-3459548"/>
                <a:satOff val="-16"/>
                <a:lumOff val="-4837"/>
                <a:alphaOff val="0"/>
                <a:shade val="63000"/>
                <a:satMod val="110000"/>
              </a:scheme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6257" tIns="81280" rIns="81280" bIns="81280" numCol="1" spcCol="1270" anchor="ctr" anchorCtr="0">
          <a:noAutofit/>
        </a:bodyPr>
        <a:lstStyle/>
        <a:p>
          <a:pPr lvl="0" algn="l" defTabSz="1422400">
            <a:lnSpc>
              <a:spcPct val="90000"/>
            </a:lnSpc>
            <a:spcBef>
              <a:spcPct val="0"/>
            </a:spcBef>
            <a:spcAft>
              <a:spcPct val="35000"/>
            </a:spcAft>
          </a:pPr>
          <a:r>
            <a:rPr lang="en-US" sz="3200" kern="1200" baseline="0" dirty="0" smtClean="0">
              <a:latin typeface="Helvetica Light"/>
            </a:rPr>
            <a:t>TOWN HALL</a:t>
          </a:r>
          <a:endParaRPr lang="en-US" sz="3200" kern="1200" dirty="0"/>
        </a:p>
      </dsp:txBody>
      <dsp:txXfrm>
        <a:off x="818573" y="1250411"/>
        <a:ext cx="5222240" cy="625205"/>
      </dsp:txXfrm>
    </dsp:sp>
    <dsp:sp modelId="{5F717787-EAA5-F44E-8E48-2BD4AFBA32FA}">
      <dsp:nvSpPr>
        <dsp:cNvPr id="0" name=""/>
        <dsp:cNvSpPr/>
      </dsp:nvSpPr>
      <dsp:spPr>
        <a:xfrm>
          <a:off x="427819" y="1172260"/>
          <a:ext cx="781507" cy="781507"/>
        </a:xfrm>
        <a:prstGeom prst="ellipse">
          <a:avLst/>
        </a:prstGeom>
        <a:solidFill>
          <a:schemeClr val="lt1">
            <a:hueOff val="0"/>
            <a:satOff val="0"/>
            <a:lumOff val="0"/>
            <a:alphaOff val="0"/>
          </a:schemeClr>
        </a:solidFill>
        <a:ln w="9525" cap="flat" cmpd="sng" algn="ctr">
          <a:solidFill>
            <a:schemeClr val="accent4">
              <a:hueOff val="-3459548"/>
              <a:satOff val="-16"/>
              <a:lumOff val="-4837"/>
              <a:alphaOff val="0"/>
            </a:schemeClr>
          </a:solidFill>
          <a:prstDash val="solid"/>
        </a:ln>
        <a:effectLst>
          <a:outerShdw blurRad="50800" dist="41909" dir="5400000" rotWithShape="0">
            <a:srgbClr val="000000">
              <a:alpha val="40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B7FB983-28CE-EF4E-9377-1CBDA8D38067}">
      <dsp:nvSpPr>
        <dsp:cNvPr id="0" name=""/>
        <dsp:cNvSpPr/>
      </dsp:nvSpPr>
      <dsp:spPr>
        <a:xfrm>
          <a:off x="818573" y="2188382"/>
          <a:ext cx="5222240" cy="625205"/>
        </a:xfrm>
        <a:prstGeom prst="rect">
          <a:avLst/>
        </a:prstGeom>
        <a:gradFill rotWithShape="0">
          <a:gsLst>
            <a:gs pos="0">
              <a:schemeClr val="accent4">
                <a:hueOff val="-6919095"/>
                <a:satOff val="-33"/>
                <a:lumOff val="-9673"/>
                <a:alphaOff val="0"/>
                <a:shade val="63000"/>
                <a:satMod val="110000"/>
              </a:schemeClr>
            </a:gs>
            <a:gs pos="30000">
              <a:schemeClr val="accent4">
                <a:hueOff val="-6919095"/>
                <a:satOff val="-33"/>
                <a:lumOff val="-9673"/>
                <a:alphaOff val="0"/>
                <a:shade val="90000"/>
                <a:satMod val="120000"/>
              </a:schemeClr>
            </a:gs>
            <a:gs pos="45000">
              <a:schemeClr val="accent4">
                <a:hueOff val="-6919095"/>
                <a:satOff val="-33"/>
                <a:lumOff val="-9673"/>
                <a:alphaOff val="0"/>
                <a:shade val="100000"/>
                <a:satMod val="128000"/>
              </a:schemeClr>
            </a:gs>
            <a:gs pos="55000">
              <a:schemeClr val="accent4">
                <a:hueOff val="-6919095"/>
                <a:satOff val="-33"/>
                <a:lumOff val="-9673"/>
                <a:alphaOff val="0"/>
                <a:shade val="100000"/>
                <a:satMod val="128000"/>
              </a:schemeClr>
            </a:gs>
            <a:gs pos="73000">
              <a:schemeClr val="accent4">
                <a:hueOff val="-6919095"/>
                <a:satOff val="-33"/>
                <a:lumOff val="-9673"/>
                <a:alphaOff val="0"/>
                <a:shade val="90000"/>
                <a:satMod val="120000"/>
              </a:schemeClr>
            </a:gs>
            <a:gs pos="100000">
              <a:schemeClr val="accent4">
                <a:hueOff val="-6919095"/>
                <a:satOff val="-33"/>
                <a:lumOff val="-9673"/>
                <a:alphaOff val="0"/>
                <a:shade val="63000"/>
                <a:satMod val="110000"/>
              </a:scheme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6257" tIns="81280" rIns="81280" bIns="81280" numCol="1" spcCol="1270" anchor="ctr" anchorCtr="0">
          <a:noAutofit/>
        </a:bodyPr>
        <a:lstStyle/>
        <a:p>
          <a:pPr lvl="0" algn="l" defTabSz="1422400">
            <a:lnSpc>
              <a:spcPct val="90000"/>
            </a:lnSpc>
            <a:spcBef>
              <a:spcPct val="0"/>
            </a:spcBef>
            <a:spcAft>
              <a:spcPct val="35000"/>
            </a:spcAft>
          </a:pPr>
          <a:r>
            <a:rPr lang="en-US" sz="3200" kern="1200" baseline="0" dirty="0" smtClean="0">
              <a:latin typeface="Helvetica Light"/>
            </a:rPr>
            <a:t>EMPOWERMENT</a:t>
          </a:r>
          <a:endParaRPr lang="en-US" sz="3200" kern="1200" dirty="0"/>
        </a:p>
      </dsp:txBody>
      <dsp:txXfrm>
        <a:off x="818573" y="2188382"/>
        <a:ext cx="5222240" cy="625205"/>
      </dsp:txXfrm>
    </dsp:sp>
    <dsp:sp modelId="{0C5A6131-7F97-E649-90E8-055A46134701}">
      <dsp:nvSpPr>
        <dsp:cNvPr id="0" name=""/>
        <dsp:cNvSpPr/>
      </dsp:nvSpPr>
      <dsp:spPr>
        <a:xfrm>
          <a:off x="427819" y="2110232"/>
          <a:ext cx="781507" cy="781507"/>
        </a:xfrm>
        <a:prstGeom prst="ellipse">
          <a:avLst/>
        </a:prstGeom>
        <a:solidFill>
          <a:schemeClr val="lt1">
            <a:hueOff val="0"/>
            <a:satOff val="0"/>
            <a:lumOff val="0"/>
            <a:alphaOff val="0"/>
          </a:schemeClr>
        </a:solidFill>
        <a:ln w="9525" cap="flat" cmpd="sng" algn="ctr">
          <a:solidFill>
            <a:schemeClr val="accent4">
              <a:hueOff val="-6919095"/>
              <a:satOff val="-33"/>
              <a:lumOff val="-9673"/>
              <a:alphaOff val="0"/>
            </a:schemeClr>
          </a:solidFill>
          <a:prstDash val="solid"/>
        </a:ln>
        <a:effectLst>
          <a:outerShdw blurRad="50800" dist="41909" dir="5400000" rotWithShape="0">
            <a:srgbClr val="000000">
              <a:alpha val="40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71B798A0-8DF5-244F-9B09-6D49D1EF93A1}">
      <dsp:nvSpPr>
        <dsp:cNvPr id="0" name=""/>
        <dsp:cNvSpPr/>
      </dsp:nvSpPr>
      <dsp:spPr>
        <a:xfrm>
          <a:off x="460128" y="3126353"/>
          <a:ext cx="5580684" cy="625205"/>
        </a:xfrm>
        <a:prstGeom prst="rect">
          <a:avLst/>
        </a:prstGeom>
        <a:gradFill rotWithShape="0">
          <a:gsLst>
            <a:gs pos="0">
              <a:schemeClr val="accent4">
                <a:hueOff val="-10378642"/>
                <a:satOff val="-49"/>
                <a:lumOff val="-14510"/>
                <a:alphaOff val="0"/>
                <a:shade val="63000"/>
                <a:satMod val="110000"/>
              </a:schemeClr>
            </a:gs>
            <a:gs pos="30000">
              <a:schemeClr val="accent4">
                <a:hueOff val="-10378642"/>
                <a:satOff val="-49"/>
                <a:lumOff val="-14510"/>
                <a:alphaOff val="0"/>
                <a:shade val="90000"/>
                <a:satMod val="120000"/>
              </a:schemeClr>
            </a:gs>
            <a:gs pos="45000">
              <a:schemeClr val="accent4">
                <a:hueOff val="-10378642"/>
                <a:satOff val="-49"/>
                <a:lumOff val="-14510"/>
                <a:alphaOff val="0"/>
                <a:shade val="100000"/>
                <a:satMod val="128000"/>
              </a:schemeClr>
            </a:gs>
            <a:gs pos="55000">
              <a:schemeClr val="accent4">
                <a:hueOff val="-10378642"/>
                <a:satOff val="-49"/>
                <a:lumOff val="-14510"/>
                <a:alphaOff val="0"/>
                <a:shade val="100000"/>
                <a:satMod val="128000"/>
              </a:schemeClr>
            </a:gs>
            <a:gs pos="73000">
              <a:schemeClr val="accent4">
                <a:hueOff val="-10378642"/>
                <a:satOff val="-49"/>
                <a:lumOff val="-14510"/>
                <a:alphaOff val="0"/>
                <a:shade val="90000"/>
                <a:satMod val="120000"/>
              </a:schemeClr>
            </a:gs>
            <a:gs pos="100000">
              <a:schemeClr val="accent4">
                <a:hueOff val="-10378642"/>
                <a:satOff val="-49"/>
                <a:lumOff val="-14510"/>
                <a:alphaOff val="0"/>
                <a:shade val="63000"/>
                <a:satMod val="110000"/>
              </a:scheme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6257" tIns="81280" rIns="81280" bIns="81280" numCol="1" spcCol="1270" anchor="ctr" anchorCtr="0">
          <a:noAutofit/>
        </a:bodyPr>
        <a:lstStyle/>
        <a:p>
          <a:pPr lvl="0" algn="l" defTabSz="1422400">
            <a:lnSpc>
              <a:spcPct val="90000"/>
            </a:lnSpc>
            <a:spcBef>
              <a:spcPct val="0"/>
            </a:spcBef>
            <a:spcAft>
              <a:spcPct val="35000"/>
            </a:spcAft>
          </a:pPr>
          <a:r>
            <a:rPr lang="en-US" sz="3200" kern="1200" baseline="0" dirty="0" smtClean="0">
              <a:latin typeface="Helvetica Light"/>
            </a:rPr>
            <a:t>ADOPTION</a:t>
          </a:r>
          <a:endParaRPr lang="en-US" sz="3200" kern="1200" baseline="0" dirty="0">
            <a:latin typeface="Helvetica Light"/>
          </a:endParaRPr>
        </a:p>
      </dsp:txBody>
      <dsp:txXfrm>
        <a:off x="460128" y="3126353"/>
        <a:ext cx="5580684" cy="625205"/>
      </dsp:txXfrm>
    </dsp:sp>
    <dsp:sp modelId="{906F3091-F82B-E348-A23F-F300B08196D3}">
      <dsp:nvSpPr>
        <dsp:cNvPr id="0" name=""/>
        <dsp:cNvSpPr/>
      </dsp:nvSpPr>
      <dsp:spPr>
        <a:xfrm>
          <a:off x="69375" y="3048203"/>
          <a:ext cx="781507" cy="781507"/>
        </a:xfrm>
        <a:prstGeom prst="ellipse">
          <a:avLst/>
        </a:prstGeom>
        <a:solidFill>
          <a:schemeClr val="lt1">
            <a:hueOff val="0"/>
            <a:satOff val="0"/>
            <a:lumOff val="0"/>
            <a:alphaOff val="0"/>
          </a:schemeClr>
        </a:solidFill>
        <a:ln w="9525" cap="flat" cmpd="sng" algn="ctr">
          <a:solidFill>
            <a:schemeClr val="accent4">
              <a:hueOff val="-10378642"/>
              <a:satOff val="-49"/>
              <a:lumOff val="-14510"/>
              <a:alphaOff val="0"/>
            </a:schemeClr>
          </a:solidFill>
          <a:prstDash val="solid"/>
        </a:ln>
        <a:effectLst>
          <a:outerShdw blurRad="50800" dist="41909" dir="5400000" rotWithShape="0">
            <a:srgbClr val="000000">
              <a:alpha val="40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CA" smtClean="0"/>
              <a:t>Click to edit Master title style</a:t>
            </a:r>
            <a:endParaRPr lang="en-US" dirty="0"/>
          </a:p>
        </p:txBody>
      </p:sp>
      <p:sp>
        <p:nvSpPr>
          <p:cNvPr id="11" name="Date Placeholder 10"/>
          <p:cNvSpPr>
            <a:spLocks noGrp="1"/>
          </p:cNvSpPr>
          <p:nvPr>
            <p:ph type="dt" sz="half" idx="10"/>
          </p:nvPr>
        </p:nvSpPr>
        <p:spPr bwMode="black"/>
        <p:txBody>
          <a:bodyPr/>
          <a:lstStyle/>
          <a:p>
            <a:fld id="{25AE17C7-B787-4E50-994D-5E804113A1E9}" type="datetime4">
              <a:rPr lang="en-US" smtClean="0"/>
              <a:pPr/>
              <a:t>November 13, 2014</a:t>
            </a:fld>
            <a:endParaRPr lang="en-US" dirty="0"/>
          </a:p>
        </p:txBody>
      </p:sp>
      <p:sp>
        <p:nvSpPr>
          <p:cNvPr id="17" name="Slide Number Placeholder 16"/>
          <p:cNvSpPr>
            <a:spLocks noGrp="1"/>
          </p:cNvSpPr>
          <p:nvPr>
            <p:ph type="sldNum" sz="quarter" idx="11"/>
          </p:nvPr>
        </p:nvSpPr>
        <p:spPr/>
        <p:txBody>
          <a:bodyPr/>
          <a:lstStyle/>
          <a:p>
            <a:fld id="{5744759D-0EFF-4FB2-9CCE-04E00944F0FE}" type="slidenum">
              <a:rPr lang="en-US" smtClean="0"/>
              <a:pPr/>
              <a:t>‹#›</a:t>
            </a:fld>
            <a:endParaRPr lang="en-US" dirty="0"/>
          </a:p>
        </p:txBody>
      </p:sp>
      <p:sp>
        <p:nvSpPr>
          <p:cNvPr id="19" name="Footer Placeholder 18"/>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AFDD7A28-FA93-4136-BDC1-BCCB2687E678}" type="datetimeFigureOut">
              <a:rPr lang="en-US" smtClean="0"/>
              <a:pPr/>
              <a:t>14-11-13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2FBC0-13B8-4B1E-B170-BBEED4A77C6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AFDD7A28-FA93-4136-BDC1-BCCB2687E678}" type="datetimeFigureOut">
              <a:rPr lang="en-US" smtClean="0"/>
              <a:pPr/>
              <a:t>14-11-13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2FBC0-13B8-4B1E-B170-BBEED4A77C65}" type="slidenum">
              <a:rPr lang="en-US" smtClean="0"/>
              <a:pPr/>
              <a:t>‹#›</a:t>
            </a:fld>
            <a:endParaRPr lang="en-US"/>
          </a:p>
        </p:txBody>
      </p:sp>
      <p:sp>
        <p:nvSpPr>
          <p:cNvPr id="2" name="Vertical Title 1"/>
          <p:cNvSpPr>
            <a:spLocks noGrp="1"/>
          </p:cNvSpPr>
          <p:nvPr>
            <p:ph type="title" orient="vert"/>
          </p:nvPr>
        </p:nvSpPr>
        <p:spPr>
          <a:xfrm>
            <a:off x="7239000" y="914401"/>
            <a:ext cx="926980" cy="5029200"/>
          </a:xfrm>
        </p:spPr>
        <p:txBody>
          <a:bodyPr vert="eaVert"/>
          <a:lstStyle/>
          <a:p>
            <a:r>
              <a:rPr lang="en-CA"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9" name="Title 8"/>
          <p:cNvSpPr>
            <a:spLocks noGrp="1"/>
          </p:cNvSpPr>
          <p:nvPr>
            <p:ph type="title"/>
          </p:nvPr>
        </p:nvSpPr>
        <p:spPr/>
        <p:txBody>
          <a:bodyPr/>
          <a:lstStyle/>
          <a:p>
            <a:r>
              <a:rPr lang="en-CA" smtClean="0"/>
              <a:t>Click to edit Master title style</a:t>
            </a:r>
            <a:endParaRPr lang="en-US"/>
          </a:p>
        </p:txBody>
      </p:sp>
      <p:sp>
        <p:nvSpPr>
          <p:cNvPr id="11" name="Date Placeholder 10"/>
          <p:cNvSpPr>
            <a:spLocks noGrp="1"/>
          </p:cNvSpPr>
          <p:nvPr>
            <p:ph type="dt" sz="half" idx="14"/>
          </p:nvPr>
        </p:nvSpPr>
        <p:spPr/>
        <p:txBody>
          <a:bodyPr/>
          <a:lstStyle/>
          <a:p>
            <a:fld id="{8995D68B-21AC-438B-BECE-4F17DA129F19}" type="datetime4">
              <a:rPr lang="en-US" smtClean="0"/>
              <a:pPr/>
              <a:t>November 13, 2014</a:t>
            </a:fld>
            <a:endParaRPr lang="en-US" dirty="0"/>
          </a:p>
        </p:txBody>
      </p:sp>
      <p:sp>
        <p:nvSpPr>
          <p:cNvPr id="12" name="Slide Number Placeholder 11"/>
          <p:cNvSpPr>
            <a:spLocks noGrp="1"/>
          </p:cNvSpPr>
          <p:nvPr>
            <p:ph type="sldNum" sz="quarter" idx="15"/>
          </p:nvPr>
        </p:nvSpPr>
        <p:spPr/>
        <p:txBody>
          <a:bodyPr/>
          <a:lstStyle/>
          <a:p>
            <a:fld id="{5744759D-0EFF-4FB2-9CCE-04E00944F0FE}" type="slidenum">
              <a:rPr lang="en-US" smtClean="0"/>
              <a:pPr/>
              <a:t>‹#›</a:t>
            </a:fld>
            <a:endParaRPr lang="en-US" dirty="0"/>
          </a:p>
        </p:txBody>
      </p:sp>
      <p:sp>
        <p:nvSpPr>
          <p:cNvPr id="13" name="Footer Placeholder 12"/>
          <p:cNvSpPr>
            <a:spLocks noGrp="1"/>
          </p:cNvSpPr>
          <p:nvPr>
            <p:ph type="ftr" sz="quarter" idx="16"/>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CA"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
        <p:nvSpPr>
          <p:cNvPr id="13" name="Date Placeholder 12"/>
          <p:cNvSpPr>
            <a:spLocks noGrp="1"/>
          </p:cNvSpPr>
          <p:nvPr>
            <p:ph type="dt" sz="half" idx="10"/>
          </p:nvPr>
        </p:nvSpPr>
        <p:spPr/>
        <p:txBody>
          <a:bodyPr/>
          <a:lstStyle/>
          <a:p>
            <a:fld id="{679F0FCF-2EA5-4FF5-AF14-1CA9C8854AAB}" type="datetime4">
              <a:rPr lang="en-US" smtClean="0"/>
              <a:pPr/>
              <a:t>November 13, 2014</a:t>
            </a:fld>
            <a:endParaRPr lang="en-US" dirty="0"/>
          </a:p>
        </p:txBody>
      </p:sp>
      <p:sp>
        <p:nvSpPr>
          <p:cNvPr id="14" name="Slide Number Placeholder 13"/>
          <p:cNvSpPr>
            <a:spLocks noGrp="1"/>
          </p:cNvSpPr>
          <p:nvPr>
            <p:ph type="sldNum" sz="quarter" idx="11"/>
          </p:nvPr>
        </p:nvSpPr>
        <p:spPr/>
        <p:txBody>
          <a:bodyPr/>
          <a:lstStyle/>
          <a:p>
            <a:fld id="{5744759D-0EFF-4FB2-9CCE-04E00944F0FE}"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9" name="Date Placeholder 8"/>
          <p:cNvSpPr>
            <a:spLocks noGrp="1"/>
          </p:cNvSpPr>
          <p:nvPr>
            <p:ph type="dt" sz="half" idx="15"/>
          </p:nvPr>
        </p:nvSpPr>
        <p:spPr/>
        <p:txBody>
          <a:bodyPr/>
          <a:lstStyle/>
          <a:p>
            <a:fld id="{F9E781C6-1634-4A56-B2BE-62150BE83935}" type="datetime4">
              <a:rPr lang="en-US" smtClean="0"/>
              <a:pPr/>
              <a:t>November 13, 2014</a:t>
            </a:fld>
            <a:endParaRPr lang="en-US" dirty="0"/>
          </a:p>
        </p:txBody>
      </p:sp>
      <p:sp>
        <p:nvSpPr>
          <p:cNvPr id="12" name="Slide Number Placeholder 11"/>
          <p:cNvSpPr>
            <a:spLocks noGrp="1"/>
          </p:cNvSpPr>
          <p:nvPr>
            <p:ph type="sldNum" sz="quarter" idx="16"/>
          </p:nvPr>
        </p:nvSpPr>
        <p:spPr/>
        <p:txBody>
          <a:bodyPr/>
          <a:lstStyle/>
          <a:p>
            <a:fld id="{5744759D-0EFF-4FB2-9CCE-04E00944F0FE}" type="slidenum">
              <a:rPr lang="en-US" smtClean="0"/>
              <a:pPr/>
              <a:t>‹#›</a:t>
            </a:fld>
            <a:endParaRPr lang="en-US" dirty="0"/>
          </a:p>
        </p:txBody>
      </p:sp>
      <p:sp>
        <p:nvSpPr>
          <p:cNvPr id="13" name="Footer Placeholder 12"/>
          <p:cNvSpPr>
            <a:spLocks noGrp="1"/>
          </p:cNvSpPr>
          <p:nvPr>
            <p:ph type="ftr" sz="quarter" idx="17"/>
          </p:nvPr>
        </p:nvSpPr>
        <p:spPr/>
        <p:txBody>
          <a:bodyPr/>
          <a:lstStyle/>
          <a:p>
            <a:endParaRPr lang="en-US" dirty="0"/>
          </a:p>
        </p:txBody>
      </p:sp>
      <p:sp>
        <p:nvSpPr>
          <p:cNvPr id="16" name="Title 15"/>
          <p:cNvSpPr>
            <a:spLocks noGrp="1"/>
          </p:cNvSpPr>
          <p:nvPr>
            <p:ph type="title"/>
          </p:nvPr>
        </p:nvSpPr>
        <p:spPr/>
        <p:txBody>
          <a:bodyPr/>
          <a:lstStyle/>
          <a:p>
            <a:r>
              <a:rPr lang="en-CA"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CA" smtClean="0"/>
              <a:t>Click to edit Master text styles</a:t>
            </a:r>
          </a:p>
        </p:txBody>
      </p:sp>
      <p:sp>
        <p:nvSpPr>
          <p:cNvPr id="11" name="Date Placeholder 10"/>
          <p:cNvSpPr>
            <a:spLocks noGrp="1"/>
          </p:cNvSpPr>
          <p:nvPr>
            <p:ph type="dt" sz="half" idx="16"/>
          </p:nvPr>
        </p:nvSpPr>
        <p:spPr/>
        <p:txBody>
          <a:bodyPr/>
          <a:lstStyle/>
          <a:p>
            <a:fld id="{A9372AC2-3C75-4F5F-A929-48958086FE36}" type="datetime4">
              <a:rPr lang="en-US" smtClean="0"/>
              <a:pPr/>
              <a:t>November 13, 2014</a:t>
            </a:fld>
            <a:endParaRPr lang="en-US" dirty="0"/>
          </a:p>
        </p:txBody>
      </p:sp>
      <p:sp>
        <p:nvSpPr>
          <p:cNvPr id="12" name="Slide Number Placeholder 11"/>
          <p:cNvSpPr>
            <a:spLocks noGrp="1"/>
          </p:cNvSpPr>
          <p:nvPr>
            <p:ph type="sldNum" sz="quarter" idx="17"/>
          </p:nvPr>
        </p:nvSpPr>
        <p:spPr/>
        <p:txBody>
          <a:bodyPr/>
          <a:lstStyle/>
          <a:p>
            <a:fld id="{5744759D-0EFF-4FB2-9CCE-04E00944F0FE}" type="slidenum">
              <a:rPr lang="en-US" smtClean="0"/>
              <a:pPr/>
              <a:t>‹#›</a:t>
            </a:fld>
            <a:endParaRPr lang="en-US" dirty="0"/>
          </a:p>
        </p:txBody>
      </p:sp>
      <p:sp>
        <p:nvSpPr>
          <p:cNvPr id="13" name="Footer Placeholder 12"/>
          <p:cNvSpPr>
            <a:spLocks noGrp="1"/>
          </p:cNvSpPr>
          <p:nvPr>
            <p:ph type="ftr" sz="quarter" idx="18"/>
          </p:nvPr>
        </p:nvSpPr>
        <p:spPr/>
        <p:txBody>
          <a:bodyPr/>
          <a:lstStyle/>
          <a:p>
            <a:endParaRPr lang="en-US" dirty="0"/>
          </a:p>
        </p:txBody>
      </p:sp>
      <p:sp>
        <p:nvSpPr>
          <p:cNvPr id="18" name="Title 17"/>
          <p:cNvSpPr>
            <a:spLocks noGrp="1"/>
          </p:cNvSpPr>
          <p:nvPr>
            <p:ph type="title"/>
          </p:nvPr>
        </p:nvSpPr>
        <p:spPr/>
        <p:txBody>
          <a:bodyPr/>
          <a:lstStyle/>
          <a:p>
            <a:r>
              <a:rPr lang="en-CA"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CA" smtClean="0"/>
              <a:t>Click to edit Master title style</a:t>
            </a:r>
            <a:endParaRPr lang="en-US"/>
          </a:p>
        </p:txBody>
      </p:sp>
      <p:sp>
        <p:nvSpPr>
          <p:cNvPr id="15" name="Date Placeholder 14"/>
          <p:cNvSpPr>
            <a:spLocks noGrp="1"/>
          </p:cNvSpPr>
          <p:nvPr>
            <p:ph type="dt" sz="half" idx="10"/>
          </p:nvPr>
        </p:nvSpPr>
        <p:spPr/>
        <p:txBody>
          <a:bodyPr/>
          <a:lstStyle/>
          <a:p>
            <a:fld id="{17509CF4-4C1A-45DC-BADA-6EFF91CB9ABB}" type="datetime4">
              <a:rPr lang="en-US" smtClean="0"/>
              <a:pPr/>
              <a:t>November 13, 2014</a:t>
            </a:fld>
            <a:endParaRPr lang="en-US" dirty="0"/>
          </a:p>
        </p:txBody>
      </p:sp>
      <p:sp>
        <p:nvSpPr>
          <p:cNvPr id="16" name="Slide Number Placeholder 15"/>
          <p:cNvSpPr>
            <a:spLocks noGrp="1"/>
          </p:cNvSpPr>
          <p:nvPr>
            <p:ph type="sldNum" sz="quarter" idx="11"/>
          </p:nvPr>
        </p:nvSpPr>
        <p:spPr/>
        <p:txBody>
          <a:bodyPr/>
          <a:lstStyle/>
          <a:p>
            <a:fld id="{5744759D-0EFF-4FB2-9CCE-04E00944F0FE}"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C53951C0-B478-4858-ABC7-96406A1C0480}" type="datetime4">
              <a:rPr lang="en-US" smtClean="0"/>
              <a:pPr/>
              <a:t>November 13, 2014</a:t>
            </a:fld>
            <a:endParaRPr lang="en-US" dirty="0"/>
          </a:p>
        </p:txBody>
      </p:sp>
      <p:sp>
        <p:nvSpPr>
          <p:cNvPr id="8" name="Slide Number Placeholder 7"/>
          <p:cNvSpPr>
            <a:spLocks noGrp="1"/>
          </p:cNvSpPr>
          <p:nvPr>
            <p:ph type="sldNum" sz="quarter" idx="11"/>
          </p:nvPr>
        </p:nvSpPr>
        <p:spPr/>
        <p:txBody>
          <a:bodyPr/>
          <a:lstStyle/>
          <a:p>
            <a:fld id="{5744759D-0EFF-4FB2-9CCE-04E00944F0FE}"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13" name="Title 12"/>
          <p:cNvSpPr>
            <a:spLocks noGrp="1"/>
          </p:cNvSpPr>
          <p:nvPr>
            <p:ph type="title"/>
          </p:nvPr>
        </p:nvSpPr>
        <p:spPr/>
        <p:txBody>
          <a:bodyPr/>
          <a:lstStyle/>
          <a:p>
            <a:r>
              <a:rPr lang="en-CA" smtClean="0"/>
              <a:t>Click to edit Master title style</a:t>
            </a:r>
            <a:endParaRPr lang="en-US"/>
          </a:p>
        </p:txBody>
      </p:sp>
      <p:sp>
        <p:nvSpPr>
          <p:cNvPr id="16" name="Date Placeholder 15"/>
          <p:cNvSpPr>
            <a:spLocks noGrp="1"/>
          </p:cNvSpPr>
          <p:nvPr>
            <p:ph type="dt" sz="half" idx="15"/>
          </p:nvPr>
        </p:nvSpPr>
        <p:spPr/>
        <p:txBody>
          <a:bodyPr/>
          <a:lstStyle/>
          <a:p>
            <a:fld id="{B867641A-9D94-4BD6-862F-F651067079BC}" type="datetime4">
              <a:rPr lang="en-US" smtClean="0"/>
              <a:pPr/>
              <a:t>November 13, 2014</a:t>
            </a:fld>
            <a:endParaRPr lang="en-US" dirty="0"/>
          </a:p>
        </p:txBody>
      </p:sp>
      <p:sp>
        <p:nvSpPr>
          <p:cNvPr id="19" name="Slide Number Placeholder 18"/>
          <p:cNvSpPr>
            <a:spLocks noGrp="1"/>
          </p:cNvSpPr>
          <p:nvPr>
            <p:ph type="sldNum" sz="quarter" idx="16"/>
          </p:nvPr>
        </p:nvSpPr>
        <p:spPr/>
        <p:txBody>
          <a:bodyPr/>
          <a:lstStyle/>
          <a:p>
            <a:fld id="{5744759D-0EFF-4FB2-9CCE-04E00944F0FE}" type="slidenum">
              <a:rPr lang="en-US" smtClean="0"/>
              <a:pPr/>
              <a:t>‹#›</a:t>
            </a:fld>
            <a:endParaRPr lang="en-US" dirty="0"/>
          </a:p>
        </p:txBody>
      </p:sp>
      <p:sp>
        <p:nvSpPr>
          <p:cNvPr id="23" name="Footer Placeholder 22"/>
          <p:cNvSpPr>
            <a:spLocks noGrp="1"/>
          </p:cNvSpPr>
          <p:nvPr>
            <p:ph type="ftr" sz="quarter" idx="17"/>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CA"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CA"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D74F0C02-0EF4-4745-9D82-E8D3F59464E3}" type="datetime4">
              <a:rPr lang="en-US" smtClean="0"/>
              <a:pPr/>
              <a:t>November 13, 2014</a:t>
            </a:fld>
            <a:endParaRPr lang="en-US" dirty="0"/>
          </a:p>
        </p:txBody>
      </p:sp>
      <p:sp>
        <p:nvSpPr>
          <p:cNvPr id="14" name="Slide Number Placeholder 13"/>
          <p:cNvSpPr>
            <a:spLocks noGrp="1"/>
          </p:cNvSpPr>
          <p:nvPr>
            <p:ph type="sldNum" sz="quarter" idx="15"/>
          </p:nvPr>
        </p:nvSpPr>
        <p:spPr>
          <a:xfrm>
            <a:off x="4038600" y="6172200"/>
            <a:ext cx="1066800" cy="304800"/>
          </a:xfrm>
        </p:spPr>
        <p:txBody>
          <a:bodyPr/>
          <a:lstStyle/>
          <a:p>
            <a:fld id="{5744759D-0EFF-4FB2-9CCE-04E00944F0FE}" type="slidenum">
              <a:rPr lang="en-US" smtClean="0"/>
              <a:pPr/>
              <a:t>‹#›</a:t>
            </a:fld>
            <a:endParaRPr lang="en-US" dirty="0"/>
          </a:p>
        </p:txBody>
      </p:sp>
      <p:sp>
        <p:nvSpPr>
          <p:cNvPr id="15" name="Footer Placeholder 14"/>
          <p:cNvSpPr>
            <a:spLocks noGrp="1"/>
          </p:cNvSpPr>
          <p:nvPr>
            <p:ph type="ftr" sz="quarter" idx="16"/>
          </p:nvPr>
        </p:nvSpPr>
        <p:spPr>
          <a:xfrm>
            <a:off x="1447800" y="6486525"/>
            <a:ext cx="6248400" cy="29210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87367800-479D-41B0-B3F2-2DCE95BA1381}" type="datetime4">
              <a:rPr lang="en-US" smtClean="0"/>
              <a:pPr/>
              <a:t>November 13, 2014</a:t>
            </a:fld>
            <a:endParaRPr lang="en-US" dirty="0"/>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5744759D-0EFF-4FB2-9CCE-04E00944F0FE}" type="slidenum">
              <a:rPr lang="en-US" smtClean="0"/>
              <a:pPr/>
              <a:t>‹#›</a:t>
            </a:fld>
            <a:endParaRPr lang="en-US" dirty="0"/>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CA"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Lst>
  <p:hf sldNum="0" hdr="0" ftr="0" dt="0"/>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jpg"/><Relationship Id="rId5" Type="http://schemas.openxmlformats.org/officeDocument/2006/relationships/image" Target="../media/image3.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4" Type="http://schemas.openxmlformats.org/officeDocument/2006/relationships/slideLayout" Target="../slideLayouts/slideLayout2.xml"/><Relationship Id="rId5" Type="http://schemas.openxmlformats.org/officeDocument/2006/relationships/image" Target="../media/image8.jpeg"/><Relationship Id="rId6" Type="http://schemas.openxmlformats.org/officeDocument/2006/relationships/image" Target="../media/image3.png"/><Relationship Id="rId1" Type="http://schemas.openxmlformats.org/officeDocument/2006/relationships/tags" Target="../tags/tag1.xml"/><Relationship Id="rId2" Type="http://schemas.microsoft.com/office/2007/relationships/media" Target="../media/media10.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4.jpg"/><Relationship Id="rId5" Type="http://schemas.openxmlformats.org/officeDocument/2006/relationships/image" Target="../media/image5.png"/><Relationship Id="rId6" Type="http://schemas.openxmlformats.org/officeDocument/2006/relationships/image" Target="../media/image3.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jpg"/><Relationship Id="rId5" Type="http://schemas.openxmlformats.org/officeDocument/2006/relationships/image" Target="../media/image3.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7.jpg"/><Relationship Id="rId5" Type="http://schemas.openxmlformats.org/officeDocument/2006/relationships/image" Target="../media/image3.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image" Target="../media/image3.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3d807f3e406f48d623decd36fe36d2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1102" y="0"/>
            <a:ext cx="4110862" cy="2244771"/>
          </a:xfrm>
          <a:prstGeom prst="rect">
            <a:avLst/>
          </a:prstGeom>
        </p:spPr>
      </p:pic>
      <p:sp>
        <p:nvSpPr>
          <p:cNvPr id="2" name="Subtitle 1"/>
          <p:cNvSpPr>
            <a:spLocks noGrp="1"/>
          </p:cNvSpPr>
          <p:nvPr>
            <p:ph type="subTitle" idx="1"/>
          </p:nvPr>
        </p:nvSpPr>
        <p:spPr/>
        <p:txBody>
          <a:bodyPr/>
          <a:lstStyle/>
          <a:p>
            <a:r>
              <a:rPr lang="en-US" sz="2000" dirty="0" smtClean="0">
                <a:latin typeface="Helvetica Light"/>
                <a:cs typeface="Helvetica Light"/>
              </a:rPr>
              <a:t>Departmental Plan</a:t>
            </a:r>
            <a:endParaRPr lang="en-US" sz="2000" dirty="0">
              <a:latin typeface="Helvetica Light"/>
              <a:cs typeface="Helvetica Light"/>
            </a:endParaRPr>
          </a:p>
        </p:txBody>
      </p:sp>
      <p:sp>
        <p:nvSpPr>
          <p:cNvPr id="3" name="Title 2"/>
          <p:cNvSpPr>
            <a:spLocks noGrp="1"/>
          </p:cNvSpPr>
          <p:nvPr>
            <p:ph type="title"/>
          </p:nvPr>
        </p:nvSpPr>
        <p:spPr/>
        <p:txBody>
          <a:bodyPr>
            <a:noAutofit/>
          </a:bodyPr>
          <a:lstStyle/>
          <a:p>
            <a:r>
              <a:rPr lang="en-US" sz="4800" b="0" dirty="0" err="1" smtClean="0">
                <a:solidFill>
                  <a:schemeClr val="bg1"/>
                </a:solidFill>
                <a:latin typeface="Helvetica Light"/>
                <a:cs typeface="Helvetica Light"/>
              </a:rPr>
              <a:t>Tabligh</a:t>
            </a:r>
            <a:endParaRPr lang="en-US" sz="4800" b="0" dirty="0">
              <a:solidFill>
                <a:schemeClr val="bg1"/>
              </a:solidFill>
              <a:latin typeface="Helvetica Light"/>
              <a:cs typeface="Helvetica Light"/>
            </a:endParaRP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74610075"/>
      </p:ext>
    </p:extLst>
  </p:cSld>
  <p:clrMapOvr>
    <a:masterClrMapping/>
  </p:clrMapOvr>
  <mc:AlternateContent xmlns:mc="http://schemas.openxmlformats.org/markup-compatibility/2006">
    <mc:Choice xmlns:p14="http://schemas.microsoft.com/office/powerpoint/2010/main" Requires="p14">
      <p:transition spd="slow" p14:dur="4000" advTm="5177">
        <p14:vortex dir="r"/>
      </p:transition>
    </mc:Choice>
    <mc:Fallback>
      <p:transition xmlns:p14="http://schemas.microsoft.com/office/powerpoint/2010/main" spd="slow" advTm="5177">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latin typeface="Helvetica Light"/>
              </a:rPr>
              <a:t>One Last Thing</a:t>
            </a:r>
            <a:endParaRPr lang="en-US" sz="3600" dirty="0">
              <a:latin typeface="Helvetica Light"/>
            </a:endParaRPr>
          </a:p>
        </p:txBody>
      </p:sp>
      <p:pic>
        <p:nvPicPr>
          <p:cNvPr id="4" name="Picture 3" descr="Hazoor-pic-1.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8474" y="1741012"/>
            <a:ext cx="3975447" cy="4969308"/>
          </a:xfrm>
          <a:prstGeom prst="rect">
            <a:avLst/>
          </a:prstGeom>
        </p:spPr>
      </p:pic>
      <p:pic>
        <p:nvPicPr>
          <p:cNvPr id="7" name="Sound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047781772"/>
      </p:ext>
    </p:extLst>
  </p:cSld>
  <p:clrMapOvr>
    <a:masterClrMapping/>
  </p:clrMapOvr>
  <mc:AlternateContent xmlns:mc="http://schemas.openxmlformats.org/markup-compatibility/2006">
    <mc:Choice xmlns:p14="http://schemas.microsoft.com/office/powerpoint/2010/main" Requires="p14">
      <p:transition spd="slow" p14:dur="3400" advTm="15315">
        <p14:reveal/>
      </p:transition>
    </mc:Choice>
    <mc:Fallback>
      <p:transition xmlns:p14="http://schemas.microsoft.com/office/powerpoint/2010/main" spd="slow" advTm="15315">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mph" presetSubtype="0" nodeType="clickEffect">
                                  <p:stCondLst>
                                    <p:cond delay="0"/>
                                  </p:stCondLst>
                                  <p:childTnLst>
                                    <p:set>
                                      <p:cBhvr rctx="PPT">
                                        <p:cTn id="15" dur="6900"/>
                                        <p:tgtEl>
                                          <p:spTgt spid="4"/>
                                        </p:tgtEl>
                                        <p:attrNameLst>
                                          <p:attrName>style.opacity</p:attrName>
                                        </p:attrNameLst>
                                      </p:cBhvr>
                                      <p:to>
                                        <p:strVal val="0.5"/>
                                      </p:to>
                                    </p:set>
                                    <p:animEffect filter="image" prLst="opacity: 0.5">
                                      <p:cBhvr rctx="IE">
                                        <p:cTn id="16" dur="6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llah-2-Black-940x92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5468" y="-1"/>
            <a:ext cx="2059788" cy="2026919"/>
          </a:xfrm>
          <a:prstGeom prst="rect">
            <a:avLst/>
          </a:prstGeom>
        </p:spPr>
      </p:pic>
      <p:pic>
        <p:nvPicPr>
          <p:cNvPr id="5" name="Picture Placeholder 4"/>
          <p:cNvPicPr>
            <a:picLocks noGrp="1" noChangeAspect="1"/>
          </p:cNvPicPr>
          <p:nvPr>
            <p:ph type="pic" idx="1"/>
          </p:nvPr>
        </p:nvPicPr>
        <p:blipFill>
          <a:blip r:embed="rId5"/>
          <a:srcRect t="-17048" b="-17048"/>
          <a:stretch>
            <a:fillRect/>
          </a:stretch>
        </p:blipFill>
        <p:spPr/>
      </p:pic>
      <p:sp>
        <p:nvSpPr>
          <p:cNvPr id="3" name="Text Placeholder 2"/>
          <p:cNvSpPr>
            <a:spLocks noGrp="1"/>
          </p:cNvSpPr>
          <p:nvPr>
            <p:ph type="body" sz="quarter" idx="13"/>
          </p:nvPr>
        </p:nvSpPr>
        <p:spPr>
          <a:xfrm>
            <a:off x="841375" y="5290669"/>
            <a:ext cx="7270749" cy="1567332"/>
          </a:xfrm>
        </p:spPr>
        <p:txBody>
          <a:bodyPr>
            <a:normAutofit/>
          </a:bodyPr>
          <a:lstStyle/>
          <a:p>
            <a:r>
              <a:rPr lang="en-US" sz="2000" dirty="0" smtClean="0">
                <a:latin typeface="Helvetica Light"/>
                <a:cs typeface="Helvetica Light"/>
              </a:rPr>
              <a:t>And </a:t>
            </a:r>
            <a:r>
              <a:rPr lang="en-US" sz="2000" dirty="0">
                <a:latin typeface="Helvetica Light"/>
                <a:cs typeface="Helvetica Light"/>
              </a:rPr>
              <a:t>who is better in speech than he who invites men to Allah and does good works and says, ‘I am surely of those who submit</a:t>
            </a:r>
            <a:r>
              <a:rPr lang="en-US" sz="2000" dirty="0" smtClean="0">
                <a:latin typeface="Helvetica Light"/>
                <a:cs typeface="Helvetica Light"/>
              </a:rPr>
              <a:t>?’ (41:36)</a:t>
            </a:r>
            <a:endParaRPr lang="en-US" sz="2000" dirty="0">
              <a:latin typeface="Helvetica Light"/>
              <a:cs typeface="Helvetica Light"/>
            </a:endParaRPr>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07888261"/>
      </p:ext>
    </p:extLst>
  </p:cSld>
  <p:clrMapOvr>
    <a:masterClrMapping/>
  </p:clrMapOvr>
  <mc:AlternateContent xmlns:mc="http://schemas.openxmlformats.org/markup-compatibility/2006">
    <mc:Choice xmlns:p14="http://schemas.microsoft.com/office/powerpoint/2010/main" Requires="p14">
      <p:transition spd="slow" p14:dur="3400" advTm="12946">
        <p14:reveal/>
      </p:transition>
    </mc:Choice>
    <mc:Fallback>
      <p:transition xmlns:p14="http://schemas.microsoft.com/office/powerpoint/2010/main" spd="slow" advTm="12946">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effectLst>
            <a:outerShdw blurRad="152400" dist="317500" dir="5400000" sx="90000" sy="-19000" rotWithShape="0">
              <a:prstClr val="black">
                <a:alpha val="15000"/>
              </a:prstClr>
            </a:outerShdw>
          </a:effectLst>
          <a:scene3d>
            <a:camera prst="orthographicFront"/>
            <a:lightRig rig="threePt" dir="t"/>
          </a:scene3d>
          <a:sp3d>
            <a:bevelT/>
          </a:sp3d>
        </p:spPr>
        <p:txBody>
          <a:bodyPr>
            <a:noAutofit/>
          </a:bodyPr>
          <a:lstStyle/>
          <a:p>
            <a:endParaRPr lang="en-US" sz="4000" dirty="0" smtClean="0">
              <a:effectLst>
                <a:outerShdw blurRad="50800" dist="38100" dir="5400000" algn="t" rotWithShape="0">
                  <a:prstClr val="black">
                    <a:alpha val="40000"/>
                  </a:prstClr>
                </a:outerShdw>
              </a:effectLst>
              <a:latin typeface="Helvetica Light"/>
              <a:cs typeface="Helvetica Light"/>
            </a:endParaRPr>
          </a:p>
          <a:p>
            <a:r>
              <a:rPr lang="en-US" sz="3200" dirty="0" smtClean="0">
                <a:effectLst>
                  <a:outerShdw blurRad="50800" dist="38100" dir="5400000" algn="t" rotWithShape="0">
                    <a:prstClr val="black">
                      <a:alpha val="40000"/>
                    </a:prstClr>
                  </a:outerShdw>
                </a:effectLst>
                <a:latin typeface="Helvetica Light"/>
                <a:cs typeface="Helvetica Light"/>
              </a:rPr>
              <a:t>"</a:t>
            </a:r>
            <a:r>
              <a:rPr lang="en-US" sz="3200" dirty="0">
                <a:effectLst>
                  <a:outerShdw blurRad="50800" dist="38100" dir="5400000" algn="t" rotWithShape="0">
                    <a:prstClr val="black">
                      <a:alpha val="40000"/>
                    </a:prstClr>
                  </a:outerShdw>
                </a:effectLst>
                <a:latin typeface="Helvetica Light"/>
                <a:cs typeface="Helvetica Light"/>
              </a:rPr>
              <a:t>Whoever guides (another) to a good deed will get a reward similar to the one who performs it." </a:t>
            </a:r>
            <a:endParaRPr lang="en-US" sz="3200" dirty="0" smtClean="0">
              <a:effectLst>
                <a:outerShdw blurRad="50800" dist="38100" dir="5400000" algn="t" rotWithShape="0">
                  <a:prstClr val="black">
                    <a:alpha val="40000"/>
                  </a:prstClr>
                </a:outerShdw>
              </a:effectLst>
              <a:latin typeface="Helvetica Light"/>
              <a:cs typeface="Helvetica Light"/>
            </a:endParaRPr>
          </a:p>
          <a:p>
            <a:endParaRPr lang="en-US" dirty="0" smtClean="0">
              <a:effectLst>
                <a:outerShdw blurRad="50800" dist="38100" dir="5400000" algn="t" rotWithShape="0">
                  <a:prstClr val="black">
                    <a:alpha val="40000"/>
                  </a:prstClr>
                </a:outerShdw>
              </a:effectLst>
              <a:latin typeface="Helvetica Light"/>
              <a:cs typeface="Helvetica Light"/>
            </a:endParaRPr>
          </a:p>
          <a:p>
            <a:endParaRPr lang="en-US" dirty="0">
              <a:effectLst>
                <a:outerShdw blurRad="50800" dist="38100" dir="5400000" algn="t" rotWithShape="0">
                  <a:prstClr val="black">
                    <a:alpha val="40000"/>
                  </a:prstClr>
                </a:outerShdw>
              </a:effectLst>
              <a:latin typeface="Helvetica Light"/>
              <a:cs typeface="Helvetica Light"/>
            </a:endParaRPr>
          </a:p>
          <a:p>
            <a:r>
              <a:rPr lang="en-US" dirty="0" smtClean="0">
                <a:effectLst>
                  <a:outerShdw blurRad="50800" dist="38100" dir="5400000" algn="t" rotWithShape="0">
                    <a:prstClr val="black">
                      <a:alpha val="40000"/>
                    </a:prstClr>
                  </a:outerShdw>
                </a:effectLst>
                <a:latin typeface="Helvetica Light"/>
                <a:cs typeface="Helvetica Light"/>
              </a:rPr>
              <a:t>(</a:t>
            </a:r>
            <a:r>
              <a:rPr lang="en-US" dirty="0" err="1">
                <a:effectLst>
                  <a:outerShdw blurRad="50800" dist="38100" dir="5400000" algn="t" rotWithShape="0">
                    <a:prstClr val="black">
                      <a:alpha val="40000"/>
                    </a:prstClr>
                  </a:outerShdw>
                </a:effectLst>
                <a:latin typeface="Helvetica Light"/>
                <a:cs typeface="Helvetica Light"/>
              </a:rPr>
              <a:t>Sahih</a:t>
            </a:r>
            <a:r>
              <a:rPr lang="en-US" dirty="0">
                <a:effectLst>
                  <a:outerShdw blurRad="50800" dist="38100" dir="5400000" algn="t" rotWithShape="0">
                    <a:prstClr val="black">
                      <a:alpha val="40000"/>
                    </a:prstClr>
                  </a:outerShdw>
                </a:effectLst>
                <a:latin typeface="Helvetica Light"/>
                <a:cs typeface="Helvetica Light"/>
              </a:rPr>
              <a:t> Muslim)</a:t>
            </a:r>
          </a:p>
        </p:txBody>
      </p:sp>
      <p:sp>
        <p:nvSpPr>
          <p:cNvPr id="4" name="TextBox 3"/>
          <p:cNvSpPr txBox="1"/>
          <p:nvPr/>
        </p:nvSpPr>
        <p:spPr>
          <a:xfrm>
            <a:off x="7143750" y="1111250"/>
            <a:ext cx="184666" cy="369332"/>
          </a:xfrm>
          <a:prstGeom prst="rect">
            <a:avLst/>
          </a:prstGeom>
          <a:noFill/>
        </p:spPr>
        <p:txBody>
          <a:bodyPr wrap="none" rtlCol="0">
            <a:spAutoFit/>
          </a:bodyPr>
          <a:lstStyle/>
          <a:p>
            <a:endParaRPr lang="en-US" dirty="0">
              <a:latin typeface="Helvetica Light"/>
              <a:cs typeface="Helvetica Light"/>
            </a:endParaRPr>
          </a:p>
        </p:txBody>
      </p:sp>
      <p:pic>
        <p:nvPicPr>
          <p:cNvPr id="5" name="Picture 4" descr="Muhammad-2-Black-940x92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8236" y="1"/>
            <a:ext cx="2053594" cy="2020824"/>
          </a:xfrm>
          <a:prstGeom prst="rect">
            <a:avLst/>
          </a:prstGeom>
        </p:spPr>
      </p:pic>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31217173"/>
      </p:ext>
    </p:extLst>
  </p:cSld>
  <p:clrMapOvr>
    <a:masterClrMapping/>
  </p:clrMapOvr>
  <mc:AlternateContent xmlns:mc="http://schemas.openxmlformats.org/markup-compatibility/2006">
    <mc:Choice xmlns:p14="http://schemas.microsoft.com/office/powerpoint/2010/main" Requires="p14">
      <p:transition spd="slow" p14:dur="3400" advTm="8512">
        <p14:reveal/>
      </p:transition>
    </mc:Choice>
    <mc:Fallback>
      <p:transition xmlns:p14="http://schemas.microsoft.com/office/powerpoint/2010/main" spd="slow" advTm="8512">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064" y="4208939"/>
            <a:ext cx="8992646" cy="1631216"/>
          </a:xfrm>
          <a:prstGeom prst="rect">
            <a:avLst/>
          </a:prstGeom>
          <a:noFill/>
        </p:spPr>
        <p:txBody>
          <a:bodyPr wrap="square" rtlCol="0">
            <a:spAutoFit/>
          </a:bodyPr>
          <a:lstStyle/>
          <a:p>
            <a:pPr algn="just"/>
            <a:r>
              <a:rPr lang="en-US" sz="2000" dirty="0" smtClean="0">
                <a:latin typeface="Helvetica Light"/>
                <a:cs typeface="Helvetica Light"/>
              </a:rPr>
              <a:t>“God </a:t>
            </a:r>
            <a:r>
              <a:rPr lang="en-US" sz="2000" dirty="0">
                <a:latin typeface="Helvetica Light"/>
                <a:cs typeface="Helvetica Light"/>
              </a:rPr>
              <a:t>Almighty desires to draw all those who live in various habitations of the world, be it Europe or Asia, and who have virtuous nature, to the Unity of God and unite His servants under one Faith. This indeed is the purpose of God for which I have been sent to the world. You too, therefore should pursue this end but with kindness, moral probity and fervent prayers</a:t>
            </a:r>
            <a:r>
              <a:rPr lang="en-US" sz="2000" dirty="0" smtClean="0">
                <a:latin typeface="Helvetica Light"/>
                <a:cs typeface="Helvetica Light"/>
              </a:rPr>
              <a:t>” (Al-</a:t>
            </a:r>
            <a:r>
              <a:rPr lang="en-US" sz="2000" dirty="0" err="1" smtClean="0">
                <a:latin typeface="Helvetica Light"/>
                <a:cs typeface="Helvetica Light"/>
              </a:rPr>
              <a:t>Wassiyat</a:t>
            </a:r>
            <a:r>
              <a:rPr lang="en-US" sz="2000" dirty="0" smtClean="0">
                <a:latin typeface="Helvetica Light"/>
                <a:cs typeface="Helvetica Light"/>
              </a:rPr>
              <a:t>)</a:t>
            </a:r>
            <a:endParaRPr lang="en-US" dirty="0"/>
          </a:p>
        </p:txBody>
      </p:sp>
      <p:pic>
        <p:nvPicPr>
          <p:cNvPr id="4" name="Picture 3" descr="AowYAocCAAAhlU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3522063"/>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32567829"/>
      </p:ext>
    </p:extLst>
  </p:cSld>
  <p:clrMapOvr>
    <a:masterClrMapping/>
  </p:clrMapOvr>
  <mc:AlternateContent xmlns:mc="http://schemas.openxmlformats.org/markup-compatibility/2006">
    <mc:Choice xmlns:p14="http://schemas.microsoft.com/office/powerpoint/2010/main" Requires="p14">
      <p:transition spd="slow" p14:dur="3400" advTm="40366">
        <p14:reveal/>
      </p:transition>
    </mc:Choice>
    <mc:Fallback>
      <p:transition xmlns:p14="http://schemas.microsoft.com/office/powerpoint/2010/main" spd="slow" advTm="40366">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0" dirty="0" smtClean="0">
                <a:latin typeface="Helvetica Light"/>
                <a:cs typeface="Helvetica Light"/>
              </a:rPr>
              <a:t>overview</a:t>
            </a:r>
            <a:endParaRPr lang="en-US" sz="3200" b="0" dirty="0">
              <a:latin typeface="Helvetica Light"/>
              <a:cs typeface="Helvetica Light"/>
            </a:endParaRPr>
          </a:p>
        </p:txBody>
      </p:sp>
      <p:graphicFrame>
        <p:nvGraphicFramePr>
          <p:cNvPr id="9" name="Diagram 8"/>
          <p:cNvGraphicFramePr/>
          <p:nvPr>
            <p:extLst>
              <p:ext uri="{D42A27DB-BD31-4B8C-83A1-F6EECF244321}">
                <p14:modId xmlns:p14="http://schemas.microsoft.com/office/powerpoint/2010/main" val="1989730370"/>
              </p:ext>
            </p:extLst>
          </p:nvPr>
        </p:nvGraphicFramePr>
        <p:xfrm>
          <a:off x="1524000" y="231263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1" name="Sound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08741059"/>
      </p:ext>
    </p:extLst>
  </p:cSld>
  <p:clrMapOvr>
    <a:masterClrMapping/>
  </p:clrMapOvr>
  <mc:AlternateContent xmlns:mc="http://schemas.openxmlformats.org/markup-compatibility/2006">
    <mc:Choice xmlns:p14="http://schemas.microsoft.com/office/powerpoint/2010/main" Requires="p14">
      <p:transition spd="slow" p14:dur="3400" advTm="6825">
        <p14:reveal/>
      </p:transition>
    </mc:Choice>
    <mc:Fallback>
      <p:transition xmlns:p14="http://schemas.microsoft.com/office/powerpoint/2010/main" spd="slow" advTm="6825">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latin typeface="Helvetica Light"/>
                <a:cs typeface="Helvetica Light"/>
              </a:rPr>
              <a:t>Continuing to put the </a:t>
            </a:r>
            <a:r>
              <a:rPr lang="en-US" dirty="0">
                <a:latin typeface="Helvetica Light"/>
                <a:cs typeface="Helvetica Light"/>
              </a:rPr>
              <a:t>“</a:t>
            </a:r>
            <a:r>
              <a:rPr lang="en-US" dirty="0" err="1">
                <a:latin typeface="Helvetica Light"/>
                <a:cs typeface="Helvetica Light"/>
              </a:rPr>
              <a:t>Tabl</a:t>
            </a:r>
            <a:r>
              <a:rPr lang="en-US" dirty="0">
                <a:latin typeface="Helvetica Light"/>
                <a:cs typeface="Helvetica Light"/>
              </a:rPr>
              <a:t>” back into </a:t>
            </a:r>
            <a:r>
              <a:rPr lang="en-US" dirty="0" err="1">
                <a:latin typeface="Helvetica Light"/>
                <a:cs typeface="Helvetica Light"/>
              </a:rPr>
              <a:t>Tabligh</a:t>
            </a:r>
            <a:endParaRPr lang="en-US" dirty="0">
              <a:latin typeface="Helvetica Light"/>
              <a:cs typeface="Helvetica Light"/>
            </a:endParaRPr>
          </a:p>
          <a:p>
            <a:endParaRPr lang="en-US" dirty="0" smtClean="0">
              <a:latin typeface="Helvetica Light"/>
              <a:cs typeface="Helvetica Light"/>
            </a:endParaRPr>
          </a:p>
          <a:p>
            <a:r>
              <a:rPr lang="en-US" dirty="0" smtClean="0">
                <a:latin typeface="Helvetica Light"/>
                <a:cs typeface="Helvetica Light"/>
              </a:rPr>
              <a:t>Organize </a:t>
            </a:r>
            <a:r>
              <a:rPr lang="en-US" dirty="0" err="1">
                <a:latin typeface="Helvetica Light"/>
                <a:cs typeface="Helvetica Light"/>
              </a:rPr>
              <a:t>Tabligh</a:t>
            </a:r>
            <a:r>
              <a:rPr lang="en-US" dirty="0">
                <a:latin typeface="Helvetica Light"/>
                <a:cs typeface="Helvetica Light"/>
              </a:rPr>
              <a:t> Tables in public </a:t>
            </a:r>
            <a:r>
              <a:rPr lang="en-US" dirty="0" smtClean="0">
                <a:latin typeface="Helvetica Light"/>
                <a:cs typeface="Helvetica Light"/>
              </a:rPr>
              <a:t>spaces:</a:t>
            </a:r>
          </a:p>
          <a:p>
            <a:endParaRPr lang="en-US" dirty="0" smtClean="0">
              <a:latin typeface="Helvetica Light"/>
              <a:cs typeface="Helvetica Light"/>
            </a:endParaRPr>
          </a:p>
          <a:p>
            <a:r>
              <a:rPr lang="en-US" dirty="0" smtClean="0">
                <a:latin typeface="Helvetica Light"/>
                <a:cs typeface="Helvetica Light"/>
              </a:rPr>
              <a:t>Markets</a:t>
            </a:r>
          </a:p>
          <a:p>
            <a:r>
              <a:rPr lang="en-US" dirty="0">
                <a:latin typeface="Helvetica Light"/>
                <a:cs typeface="Helvetica Light"/>
              </a:rPr>
              <a:t>C</a:t>
            </a:r>
            <a:r>
              <a:rPr lang="en-US" dirty="0" smtClean="0">
                <a:latin typeface="Helvetica Light"/>
                <a:cs typeface="Helvetica Light"/>
              </a:rPr>
              <a:t>ollege campuses</a:t>
            </a:r>
          </a:p>
          <a:p>
            <a:r>
              <a:rPr lang="en-US" dirty="0" smtClean="0">
                <a:latin typeface="Helvetica Light"/>
                <a:cs typeface="Helvetica Light"/>
              </a:rPr>
              <a:t>Libraries</a:t>
            </a:r>
          </a:p>
          <a:p>
            <a:endParaRPr lang="en-US" dirty="0" smtClean="0">
              <a:latin typeface="Helvetica Light"/>
              <a:cs typeface="Helvetica Light"/>
            </a:endParaRPr>
          </a:p>
          <a:p>
            <a:r>
              <a:rPr lang="en-US" dirty="0" smtClean="0">
                <a:latin typeface="Helvetica Light"/>
                <a:cs typeface="Helvetica Light"/>
              </a:rPr>
              <a:t> </a:t>
            </a:r>
            <a:r>
              <a:rPr lang="en-US" dirty="0">
                <a:latin typeface="Helvetica Light"/>
                <a:cs typeface="Helvetica Light"/>
              </a:rPr>
              <a:t>in order to create face to face contact with the public and engage in dialogue. </a:t>
            </a:r>
          </a:p>
        </p:txBody>
      </p:sp>
      <p:sp>
        <p:nvSpPr>
          <p:cNvPr id="3" name="Title 2"/>
          <p:cNvSpPr>
            <a:spLocks noGrp="1"/>
          </p:cNvSpPr>
          <p:nvPr>
            <p:ph type="title"/>
          </p:nvPr>
        </p:nvSpPr>
        <p:spPr/>
        <p:txBody>
          <a:bodyPr>
            <a:noAutofit/>
          </a:bodyPr>
          <a:lstStyle/>
          <a:p>
            <a:r>
              <a:rPr lang="en-US" sz="3200" b="0" dirty="0" smtClean="0">
                <a:latin typeface="Helvetica Light"/>
                <a:cs typeface="Helvetica Light"/>
              </a:rPr>
              <a:t>1. </a:t>
            </a:r>
            <a:r>
              <a:rPr lang="en-US" sz="3200" b="0" dirty="0" err="1" smtClean="0">
                <a:latin typeface="Helvetica Light"/>
                <a:cs typeface="Helvetica Light"/>
              </a:rPr>
              <a:t>Tabligh</a:t>
            </a:r>
            <a:r>
              <a:rPr lang="en-US" sz="3200" b="0" dirty="0" smtClean="0">
                <a:latin typeface="Helvetica Light"/>
                <a:cs typeface="Helvetica Light"/>
              </a:rPr>
              <a:t> Tables</a:t>
            </a:r>
            <a:endParaRPr lang="en-US" sz="3200" b="0" dirty="0">
              <a:latin typeface="Helvetica Light"/>
              <a:cs typeface="Helvetica Light"/>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17906217"/>
      </p:ext>
    </p:extLst>
  </p:cSld>
  <p:clrMapOvr>
    <a:masterClrMapping/>
  </p:clrMapOvr>
  <mc:AlternateContent xmlns:mc="http://schemas.openxmlformats.org/markup-compatibility/2006">
    <mc:Choice xmlns:p14="http://schemas.microsoft.com/office/powerpoint/2010/main" Requires="p14">
      <p:transition spd="slow" p14:dur="3400" advTm="16776">
        <p14:reveal/>
      </p:transition>
    </mc:Choice>
    <mc:Fallback>
      <p:transition xmlns:p14="http://schemas.microsoft.com/office/powerpoint/2010/main" spd="slow" advTm="16776">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lvl="0"/>
            <a:r>
              <a:rPr lang="en-US" dirty="0">
                <a:latin typeface="Helvetica Light"/>
                <a:cs typeface="Helvetica Light"/>
              </a:rPr>
              <a:t>“Meet an Imam”</a:t>
            </a:r>
          </a:p>
          <a:p>
            <a:pPr lvl="0"/>
            <a:r>
              <a:rPr lang="en-US" dirty="0">
                <a:latin typeface="Helvetica Light"/>
                <a:cs typeface="Helvetica Light"/>
              </a:rPr>
              <a:t>“Meet a Muslim”</a:t>
            </a:r>
          </a:p>
          <a:p>
            <a:r>
              <a:rPr lang="en-US" dirty="0">
                <a:latin typeface="Helvetica Light"/>
                <a:cs typeface="Helvetica Light"/>
              </a:rPr>
              <a:t> </a:t>
            </a:r>
          </a:p>
          <a:p>
            <a:r>
              <a:rPr lang="en-US" dirty="0">
                <a:latin typeface="Helvetica Light"/>
                <a:cs typeface="Helvetica Light"/>
              </a:rPr>
              <a:t>Setup a </a:t>
            </a:r>
            <a:r>
              <a:rPr lang="en-US" dirty="0" smtClean="0">
                <a:latin typeface="Helvetica Light"/>
                <a:cs typeface="Helvetica Light"/>
              </a:rPr>
              <a:t>meeting:</a:t>
            </a:r>
          </a:p>
          <a:p>
            <a:r>
              <a:rPr lang="en-US" dirty="0" smtClean="0">
                <a:latin typeface="Helvetica Light"/>
                <a:cs typeface="Helvetica Light"/>
              </a:rPr>
              <a:t> </a:t>
            </a:r>
            <a:r>
              <a:rPr lang="en-US" dirty="0" smtClean="0">
                <a:latin typeface="Helvetica Light"/>
                <a:cs typeface="Helvetica Light"/>
              </a:rPr>
              <a:t>community </a:t>
            </a:r>
            <a:r>
              <a:rPr lang="en-US" dirty="0" smtClean="0">
                <a:latin typeface="Helvetica Light"/>
                <a:cs typeface="Helvetica Light"/>
              </a:rPr>
              <a:t>centers and town halls</a:t>
            </a:r>
          </a:p>
          <a:p>
            <a:r>
              <a:rPr lang="en-US" dirty="0" smtClean="0">
                <a:latin typeface="Helvetica Light"/>
                <a:cs typeface="Helvetica Light"/>
              </a:rPr>
              <a:t>In rural </a:t>
            </a:r>
            <a:r>
              <a:rPr lang="en-US" dirty="0">
                <a:latin typeface="Helvetica Light"/>
                <a:cs typeface="Helvetica Light"/>
              </a:rPr>
              <a:t>areas where a young Imam or 2-3 well trained individuals would answer and entertain questions from local community members. </a:t>
            </a:r>
            <a:endParaRPr lang="en-US" dirty="0" smtClean="0">
              <a:latin typeface="Helvetica Light"/>
              <a:cs typeface="Helvetica Light"/>
            </a:endParaRPr>
          </a:p>
          <a:p>
            <a:endParaRPr lang="en-US" dirty="0">
              <a:latin typeface="Helvetica Light"/>
              <a:cs typeface="Helvetica Light"/>
            </a:endParaRPr>
          </a:p>
          <a:p>
            <a:r>
              <a:rPr lang="en-US" dirty="0" smtClean="0">
                <a:latin typeface="Helvetica Light"/>
                <a:cs typeface="Helvetica Light"/>
              </a:rPr>
              <a:t>Have </a:t>
            </a:r>
            <a:r>
              <a:rPr lang="en-US" dirty="0">
                <a:latin typeface="Helvetica Light"/>
                <a:cs typeface="Helvetica Light"/>
              </a:rPr>
              <a:t>an honest conversation about hard-hitting topics that are challenging and dispel the rumors and myths pertaining to Islam </a:t>
            </a:r>
          </a:p>
        </p:txBody>
      </p:sp>
      <p:sp>
        <p:nvSpPr>
          <p:cNvPr id="3" name="Title 2"/>
          <p:cNvSpPr>
            <a:spLocks noGrp="1"/>
          </p:cNvSpPr>
          <p:nvPr>
            <p:ph type="title"/>
          </p:nvPr>
        </p:nvSpPr>
        <p:spPr/>
        <p:txBody>
          <a:bodyPr>
            <a:normAutofit/>
          </a:bodyPr>
          <a:lstStyle/>
          <a:p>
            <a:r>
              <a:rPr lang="en-US" sz="3200" b="0" dirty="0" smtClean="0">
                <a:latin typeface="Helvetica Light"/>
                <a:cs typeface="Helvetica Light"/>
              </a:rPr>
              <a:t>2. Town Hall</a:t>
            </a:r>
            <a:endParaRPr lang="en-US" sz="3200" b="0" dirty="0">
              <a:latin typeface="Helvetica Light"/>
              <a:cs typeface="Helvetica Light"/>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94077231"/>
      </p:ext>
    </p:extLst>
  </p:cSld>
  <p:clrMapOvr>
    <a:masterClrMapping/>
  </p:clrMapOvr>
  <mc:AlternateContent xmlns:mc="http://schemas.openxmlformats.org/markup-compatibility/2006">
    <mc:Choice xmlns:p14="http://schemas.microsoft.com/office/powerpoint/2010/main" Requires="p14">
      <p:transition spd="slow" p14:dur="3400" advTm="22253">
        <p14:reveal/>
      </p:transition>
    </mc:Choice>
    <mc:Fallback>
      <p:transition xmlns:p14="http://schemas.microsoft.com/office/powerpoint/2010/main" spd="slow" advTm="22253">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Autofit/>
          </a:bodyPr>
          <a:lstStyle/>
          <a:p>
            <a:pPr lvl="0"/>
            <a:r>
              <a:rPr lang="en-US" sz="1800" dirty="0" err="1">
                <a:latin typeface="Helvetica Light"/>
                <a:cs typeface="Helvetica Light"/>
              </a:rPr>
              <a:t>Tabligh</a:t>
            </a:r>
            <a:r>
              <a:rPr lang="en-US" sz="1800" dirty="0">
                <a:latin typeface="Helvetica Light"/>
                <a:cs typeface="Helvetica Light"/>
              </a:rPr>
              <a:t> Empowerment:</a:t>
            </a:r>
          </a:p>
          <a:p>
            <a:r>
              <a:rPr lang="en-US" sz="1800" dirty="0">
                <a:latin typeface="Helvetica Light"/>
                <a:cs typeface="Helvetica Light"/>
              </a:rPr>
              <a:t> </a:t>
            </a:r>
          </a:p>
          <a:p>
            <a:r>
              <a:rPr lang="en-US" sz="1800" dirty="0">
                <a:latin typeface="Helvetica Light"/>
                <a:cs typeface="Helvetica Light"/>
              </a:rPr>
              <a:t>Quarterly Web Meeting (Ring Central) meeting with live training sessions with </a:t>
            </a:r>
            <a:r>
              <a:rPr lang="en-US" sz="1800" dirty="0" err="1">
                <a:latin typeface="Helvetica Light"/>
                <a:cs typeface="Helvetica Light"/>
              </a:rPr>
              <a:t>Nazimeen</a:t>
            </a:r>
            <a:endParaRPr lang="en-US" sz="1800" dirty="0">
              <a:latin typeface="Helvetica Light"/>
              <a:cs typeface="Helvetica Light"/>
            </a:endParaRPr>
          </a:p>
          <a:p>
            <a:r>
              <a:rPr lang="en-US" sz="1800" dirty="0">
                <a:latin typeface="Helvetica Light"/>
                <a:cs typeface="Helvetica Light"/>
              </a:rPr>
              <a:t> </a:t>
            </a:r>
          </a:p>
          <a:p>
            <a:r>
              <a:rPr lang="en-US" sz="1800" dirty="0">
                <a:latin typeface="Helvetica Light"/>
                <a:cs typeface="Helvetica Light"/>
              </a:rPr>
              <a:t>A dedicated page on MKA USA website for resources and tools for </a:t>
            </a:r>
            <a:r>
              <a:rPr lang="en-US" sz="1800" dirty="0" err="1">
                <a:latin typeface="Helvetica Light"/>
                <a:cs typeface="Helvetica Light"/>
              </a:rPr>
              <a:t>tabligh</a:t>
            </a:r>
            <a:r>
              <a:rPr lang="en-US" sz="1800" dirty="0">
                <a:latin typeface="Helvetica Light"/>
                <a:cs typeface="Helvetica Light"/>
              </a:rPr>
              <a:t>. (FAQ’s, How to Guides, Manuals, Feedback, </a:t>
            </a:r>
            <a:r>
              <a:rPr lang="en-US" sz="1800" dirty="0" err="1">
                <a:latin typeface="Helvetica Light"/>
                <a:cs typeface="Helvetica Light"/>
              </a:rPr>
              <a:t>etc</a:t>
            </a:r>
            <a:r>
              <a:rPr lang="en-US" sz="1800" dirty="0">
                <a:latin typeface="Helvetica Light"/>
                <a:cs typeface="Helvetica Light"/>
              </a:rPr>
              <a:t>)</a:t>
            </a:r>
          </a:p>
          <a:p>
            <a:r>
              <a:rPr lang="en-US" sz="1800" dirty="0">
                <a:latin typeface="Helvetica Light"/>
                <a:cs typeface="Helvetica Light"/>
              </a:rPr>
              <a:t> </a:t>
            </a:r>
          </a:p>
          <a:p>
            <a:r>
              <a:rPr lang="en-US" sz="1800" dirty="0">
                <a:latin typeface="Helvetica Light"/>
                <a:cs typeface="Helvetica Light"/>
              </a:rPr>
              <a:t>Hard Copy of a Manual for each </a:t>
            </a:r>
            <a:r>
              <a:rPr lang="en-US" sz="1800" dirty="0" err="1">
                <a:latin typeface="Helvetica Light"/>
                <a:cs typeface="Helvetica Light"/>
              </a:rPr>
              <a:t>Jama’at</a:t>
            </a:r>
            <a:r>
              <a:rPr lang="en-US" sz="1800" dirty="0">
                <a:latin typeface="Helvetica Light"/>
                <a:cs typeface="Helvetica Light"/>
              </a:rPr>
              <a:t> which would contain </a:t>
            </a:r>
            <a:r>
              <a:rPr lang="en-US" sz="1800" dirty="0" smtClean="0">
                <a:latin typeface="Helvetica Light"/>
                <a:cs typeface="Helvetica Light"/>
              </a:rPr>
              <a:t>pertinent </a:t>
            </a:r>
            <a:r>
              <a:rPr lang="en-US" sz="1800" dirty="0">
                <a:latin typeface="Helvetica Light"/>
                <a:cs typeface="Helvetica Light"/>
              </a:rPr>
              <a:t>information on how to approach contacts, objectives, process to be an affective </a:t>
            </a:r>
            <a:r>
              <a:rPr lang="en-US" sz="1800" dirty="0" err="1">
                <a:latin typeface="Helvetica Light"/>
                <a:cs typeface="Helvetica Light"/>
              </a:rPr>
              <a:t>Da’een</a:t>
            </a:r>
            <a:r>
              <a:rPr lang="en-US" sz="1800" dirty="0">
                <a:latin typeface="Helvetica Light"/>
                <a:cs typeface="Helvetica Light"/>
              </a:rPr>
              <a:t>.</a:t>
            </a:r>
          </a:p>
          <a:p>
            <a:r>
              <a:rPr lang="en-US" sz="1800" dirty="0">
                <a:latin typeface="Helvetica Light"/>
                <a:cs typeface="Helvetica Light"/>
              </a:rPr>
              <a:t> </a:t>
            </a:r>
          </a:p>
          <a:p>
            <a:r>
              <a:rPr lang="en-US" sz="1800" dirty="0">
                <a:latin typeface="Helvetica Light"/>
                <a:cs typeface="Helvetica Light"/>
              </a:rPr>
              <a:t>Multimedia (DVD’s of </a:t>
            </a:r>
            <a:r>
              <a:rPr lang="en-US" sz="1800" dirty="0" err="1">
                <a:latin typeface="Helvetica Light"/>
                <a:cs typeface="Helvetica Light"/>
              </a:rPr>
              <a:t>Hadur’s</a:t>
            </a:r>
            <a:r>
              <a:rPr lang="en-US" sz="1800" dirty="0">
                <a:latin typeface="Helvetica Light"/>
                <a:cs typeface="Helvetica Light"/>
              </a:rPr>
              <a:t> Q&amp;A, Intro to Islam-</a:t>
            </a:r>
            <a:r>
              <a:rPr lang="en-US" sz="1800" dirty="0" err="1">
                <a:latin typeface="Helvetica Light"/>
                <a:cs typeface="Helvetica Light"/>
              </a:rPr>
              <a:t>Ahmadiyyat</a:t>
            </a:r>
            <a:r>
              <a:rPr lang="en-US" sz="1800" dirty="0">
                <a:latin typeface="Helvetica Light"/>
                <a:cs typeface="Helvetica Light"/>
              </a:rPr>
              <a:t> Videos, Prepared Power Point Presentations</a:t>
            </a:r>
          </a:p>
          <a:p>
            <a:endParaRPr lang="en-US" sz="1800" dirty="0">
              <a:latin typeface="Helvetica Light"/>
              <a:cs typeface="Helvetica Light"/>
            </a:endParaRPr>
          </a:p>
        </p:txBody>
      </p:sp>
      <p:sp>
        <p:nvSpPr>
          <p:cNvPr id="3" name="Title 2"/>
          <p:cNvSpPr>
            <a:spLocks noGrp="1"/>
          </p:cNvSpPr>
          <p:nvPr>
            <p:ph type="title"/>
          </p:nvPr>
        </p:nvSpPr>
        <p:spPr/>
        <p:txBody>
          <a:bodyPr>
            <a:noAutofit/>
          </a:bodyPr>
          <a:lstStyle/>
          <a:p>
            <a:r>
              <a:rPr lang="en-US" sz="3200" b="0" dirty="0" smtClean="0">
                <a:latin typeface="Helvetica Light"/>
                <a:cs typeface="Helvetica Light"/>
              </a:rPr>
              <a:t>3. Empowerment</a:t>
            </a:r>
            <a:endParaRPr lang="en-US" sz="3200" b="0" dirty="0">
              <a:latin typeface="Helvetica Light"/>
              <a:cs typeface="Helvetica Light"/>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11433711"/>
      </p:ext>
    </p:extLst>
  </p:cSld>
  <p:clrMapOvr>
    <a:masterClrMapping/>
  </p:clrMapOvr>
  <mc:AlternateContent xmlns:mc="http://schemas.openxmlformats.org/markup-compatibility/2006">
    <mc:Choice xmlns:p14="http://schemas.microsoft.com/office/powerpoint/2010/main" Requires="p14">
      <p:transition spd="slow" p14:dur="3400" advTm="34053">
        <p14:reveal/>
      </p:transition>
    </mc:Choice>
    <mc:Fallback>
      <p:transition xmlns:p14="http://schemas.microsoft.com/office/powerpoint/2010/main" spd="slow" advTm="34053">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Autofit/>
          </a:bodyPr>
          <a:lstStyle/>
          <a:p>
            <a:pPr lvl="0"/>
            <a:r>
              <a:rPr lang="en-US" sz="1800" dirty="0">
                <a:latin typeface="Helvetica Light"/>
                <a:cs typeface="Helvetica Light"/>
              </a:rPr>
              <a:t>Adopt-a-Prof:</a:t>
            </a:r>
          </a:p>
          <a:p>
            <a:r>
              <a:rPr lang="en-US" sz="1800" dirty="0">
                <a:latin typeface="Helvetica Light"/>
                <a:cs typeface="Helvetica Light"/>
              </a:rPr>
              <a:t> </a:t>
            </a:r>
          </a:p>
          <a:p>
            <a:r>
              <a:rPr lang="en-US" sz="1800" dirty="0">
                <a:latin typeface="Helvetica Light"/>
                <a:cs typeface="Helvetica Light"/>
              </a:rPr>
              <a:t>Encourage </a:t>
            </a:r>
            <a:r>
              <a:rPr lang="en-US" sz="1800" dirty="0" smtClean="0">
                <a:latin typeface="Helvetica Light"/>
                <a:cs typeface="Helvetica Light"/>
              </a:rPr>
              <a:t>students in </a:t>
            </a:r>
            <a:r>
              <a:rPr lang="en-US" sz="1800" dirty="0" smtClean="0">
                <a:latin typeface="Helvetica Light"/>
                <a:cs typeface="Helvetica Light"/>
              </a:rPr>
              <a:t>institutions </a:t>
            </a:r>
            <a:r>
              <a:rPr lang="en-US" sz="1800" dirty="0" smtClean="0">
                <a:latin typeface="Helvetica Light"/>
                <a:cs typeface="Helvetica Light"/>
              </a:rPr>
              <a:t>of higher learning to </a:t>
            </a:r>
            <a:r>
              <a:rPr lang="en-US" sz="1800" dirty="0">
                <a:latin typeface="Helvetica Light"/>
                <a:cs typeface="Helvetica Light"/>
              </a:rPr>
              <a:t>develop a </a:t>
            </a:r>
            <a:r>
              <a:rPr lang="en-US" sz="1800" dirty="0" smtClean="0">
                <a:latin typeface="Helvetica Light"/>
                <a:cs typeface="Helvetica Light"/>
              </a:rPr>
              <a:t>personal relationship </a:t>
            </a:r>
            <a:r>
              <a:rPr lang="en-US" sz="1800" dirty="0">
                <a:latin typeface="Helvetica Light"/>
                <a:cs typeface="Helvetica Light"/>
              </a:rPr>
              <a:t>with </a:t>
            </a:r>
            <a:r>
              <a:rPr lang="en-US" sz="1800" dirty="0" smtClean="0">
                <a:latin typeface="Helvetica Light"/>
                <a:cs typeface="Helvetica Light"/>
              </a:rPr>
              <a:t>professors. </a:t>
            </a:r>
          </a:p>
          <a:p>
            <a:endParaRPr lang="en-US" sz="1800" dirty="0" smtClean="0">
              <a:latin typeface="Helvetica Light"/>
              <a:cs typeface="Helvetica Light"/>
            </a:endParaRPr>
          </a:p>
          <a:p>
            <a:r>
              <a:rPr lang="en-US" sz="1800" dirty="0" smtClean="0">
                <a:latin typeface="Helvetica Light"/>
                <a:cs typeface="Helvetica Light"/>
              </a:rPr>
              <a:t>Establish </a:t>
            </a:r>
            <a:r>
              <a:rPr lang="en-US" sz="1800" dirty="0">
                <a:latin typeface="Helvetica Light"/>
                <a:cs typeface="Helvetica Light"/>
              </a:rPr>
              <a:t>a dialogue with audiences of higher learning regarding contemporary issues of the Islamic world and promoting social awareness of Islam and </a:t>
            </a:r>
            <a:r>
              <a:rPr lang="en-US" sz="1800" dirty="0" err="1">
                <a:latin typeface="Helvetica Light"/>
                <a:cs typeface="Helvetica Light"/>
              </a:rPr>
              <a:t>Ahmadiyyat</a:t>
            </a:r>
            <a:r>
              <a:rPr lang="en-US" sz="1800" dirty="0">
                <a:latin typeface="Helvetica Light"/>
                <a:cs typeface="Helvetica Light"/>
              </a:rPr>
              <a:t>. </a:t>
            </a:r>
            <a:endParaRPr lang="en-US" sz="1800" dirty="0" smtClean="0">
              <a:latin typeface="Helvetica Light"/>
              <a:cs typeface="Helvetica Light"/>
            </a:endParaRPr>
          </a:p>
          <a:p>
            <a:endParaRPr lang="en-US" sz="1800" dirty="0">
              <a:latin typeface="Helvetica Light"/>
              <a:cs typeface="Helvetica Light"/>
            </a:endParaRPr>
          </a:p>
          <a:p>
            <a:r>
              <a:rPr lang="en-US" sz="1800" dirty="0" smtClean="0">
                <a:latin typeface="Helvetica Light"/>
                <a:cs typeface="Helvetica Light"/>
              </a:rPr>
              <a:t>Arrange </a:t>
            </a:r>
            <a:r>
              <a:rPr lang="en-US" sz="1800" dirty="0">
                <a:latin typeface="Helvetica Light"/>
                <a:cs typeface="Helvetica Light"/>
              </a:rPr>
              <a:t>guest lecturers to address the classes on various issues concerning Islam.</a:t>
            </a:r>
          </a:p>
          <a:p>
            <a:endParaRPr lang="en-US" sz="1800" dirty="0" smtClean="0">
              <a:latin typeface="Helvetica Light"/>
              <a:cs typeface="Helvetica Light"/>
            </a:endParaRPr>
          </a:p>
          <a:p>
            <a:r>
              <a:rPr lang="en-US" sz="1800" dirty="0" smtClean="0">
                <a:latin typeface="Helvetica Light"/>
                <a:cs typeface="Helvetica Light"/>
              </a:rPr>
              <a:t>Continued communication via letters, e-mails, telephone and follow-up to notify them about future events.</a:t>
            </a:r>
          </a:p>
        </p:txBody>
      </p:sp>
      <p:sp>
        <p:nvSpPr>
          <p:cNvPr id="3" name="Title 2"/>
          <p:cNvSpPr>
            <a:spLocks noGrp="1"/>
          </p:cNvSpPr>
          <p:nvPr>
            <p:ph type="title"/>
          </p:nvPr>
        </p:nvSpPr>
        <p:spPr/>
        <p:txBody>
          <a:bodyPr>
            <a:normAutofit/>
          </a:bodyPr>
          <a:lstStyle/>
          <a:p>
            <a:r>
              <a:rPr lang="en-US" sz="3200" b="0" dirty="0" smtClean="0">
                <a:latin typeface="Helvetica Light"/>
                <a:cs typeface="Helvetica Light"/>
              </a:rPr>
              <a:t>4. Adoption</a:t>
            </a:r>
            <a:endParaRPr lang="en-US" sz="3200" b="0" dirty="0">
              <a:latin typeface="Helvetica Light"/>
              <a:cs typeface="Helvetica Light"/>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53761382"/>
      </p:ext>
    </p:extLst>
  </p:cSld>
  <p:clrMapOvr>
    <a:masterClrMapping/>
  </p:clrMapOvr>
  <mc:AlternateContent xmlns:mc="http://schemas.openxmlformats.org/markup-compatibility/2006">
    <mc:Choice xmlns:p14="http://schemas.microsoft.com/office/powerpoint/2010/main" Requires="p14">
      <p:transition spd="slow" p14:dur="3400" advTm="30657">
        <p14:reveal/>
      </p:transition>
    </mc:Choice>
    <mc:Fallback>
      <p:transition xmlns:p14="http://schemas.microsoft.com/office/powerpoint/2010/main" spd="slow" advTm="30657">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7.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 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Tie.thmx</Template>
  <TotalTime>199</TotalTime>
  <Words>228</Words>
  <Application>Microsoft Macintosh PowerPoint</Application>
  <PresentationFormat>On-screen Show (4:3)</PresentationFormat>
  <Paragraphs>54</Paragraphs>
  <Slides>10</Slides>
  <Notes>0</Notes>
  <HiddenSlides>0</HiddenSlides>
  <MMClips>10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Black Tie</vt:lpstr>
      <vt:lpstr>Tabligh</vt:lpstr>
      <vt:lpstr>PowerPoint Presentation</vt:lpstr>
      <vt:lpstr>PowerPoint Presentation</vt:lpstr>
      <vt:lpstr>PowerPoint Presentation</vt:lpstr>
      <vt:lpstr>overview</vt:lpstr>
      <vt:lpstr>1. Tabligh Tables</vt:lpstr>
      <vt:lpstr>2. Town Hall</vt:lpstr>
      <vt:lpstr>3. Empowerment</vt:lpstr>
      <vt:lpstr>4. Adoption</vt:lpstr>
      <vt:lpstr>One Last Thing</vt:lpstr>
    </vt:vector>
  </TitlesOfParts>
  <Company>AMI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Tabligh</dc:title>
  <dc:creator>Azam Akram</dc:creator>
  <cp:lastModifiedBy>Azam Akram</cp:lastModifiedBy>
  <cp:revision>18</cp:revision>
  <dcterms:created xsi:type="dcterms:W3CDTF">2014-11-13T14:42:20Z</dcterms:created>
  <dcterms:modified xsi:type="dcterms:W3CDTF">2014-11-13T22:05:47Z</dcterms:modified>
</cp:coreProperties>
</file>