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0" r:id="rId1"/>
    <p:sldMasterId id="2147483651" r:id="rId2"/>
  </p:sldMasterIdLst>
  <p:notesMasterIdLst>
    <p:notesMasterId r:id="rId8"/>
  </p:notesMasterIdLst>
  <p:sldIdLst>
    <p:sldId id="256" r:id="rId3"/>
    <p:sldId id="257" r:id="rId4"/>
    <p:sldId id="258" r:id="rId5"/>
    <p:sldId id="260" r:id="rId6"/>
    <p:sldId id="259" r:id="rId7"/>
  </p:sldIdLst>
  <p:sldSz cx="9144000" cy="5145088"/>
  <p:notesSz cx="7772400" cy="10058400"/>
  <p:embeddedFontLst>
    <p:embeddedFont>
      <p:font typeface="Maven Pro" panose="020B0604020202020204" charset="0"/>
      <p:regular r:id="rId9"/>
      <p:bold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666" y="6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4398962" y="9555162"/>
            <a:ext cx="3370262" cy="50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7772400" cy="10058400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7"/>
            <a:ext cx="5026025" cy="3768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77875" y="4776787"/>
            <a:ext cx="6215062" cy="4522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370262" cy="50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dt" idx="10"/>
          </p:nvPr>
        </p:nvSpPr>
        <p:spPr>
          <a:xfrm>
            <a:off x="4398962" y="0"/>
            <a:ext cx="3370262" cy="50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n"/>
          <p:cNvSpPr txBox="1">
            <a:spLocks noGrp="1"/>
          </p:cNvSpPr>
          <p:nvPr>
            <p:ph type="ftr" idx="11"/>
          </p:nvPr>
        </p:nvSpPr>
        <p:spPr>
          <a:xfrm>
            <a:off x="0" y="9555162"/>
            <a:ext cx="3370262" cy="50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n"/>
          <p:cNvSpPr txBox="1">
            <a:spLocks noGrp="1"/>
          </p:cNvSpPr>
          <p:nvPr>
            <p:ph type="sldNum" idx="4"/>
          </p:nvPr>
        </p:nvSpPr>
        <p:spPr>
          <a:xfrm>
            <a:off x="4398962" y="9555162"/>
            <a:ext cx="3370262" cy="500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63588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5" name="Google Shape;35;p1:notes"/>
          <p:cNvSpPr txBox="1">
            <a:spLocks noGrp="1"/>
          </p:cNvSpPr>
          <p:nvPr>
            <p:ph type="body" idx="1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63588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1" name="Google Shape;41;p2:notes"/>
          <p:cNvSpPr txBox="1">
            <a:spLocks noGrp="1"/>
          </p:cNvSpPr>
          <p:nvPr>
            <p:ph type="body" idx="1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763588"/>
            <a:ext cx="6704013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7" name="Google Shape;47;p3:notes"/>
          <p:cNvSpPr txBox="1">
            <a:spLocks noGrp="1"/>
          </p:cNvSpPr>
          <p:nvPr>
            <p:ph type="body" idx="1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763588"/>
            <a:ext cx="6704013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3" name="Google Shape;53;p4:notes"/>
          <p:cNvSpPr txBox="1">
            <a:spLocks noGrp="1"/>
          </p:cNvSpPr>
          <p:nvPr>
            <p:ph type="body" idx="1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/>
          <a:lstStyle>
            <a:lvl1pPr lv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225" rIns="0" bIns="0" anchor="t" anchorCtr="0"/>
          <a:lstStyle>
            <a:lvl1pPr lvl="0" algn="l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7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7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7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7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7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6425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/>
          <a:lstStyle>
            <a:lvl1pPr lv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6425" cy="339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/>
          <a:lstStyle>
            <a:lvl1pPr marL="457200" lvl="0" indent="-228600" algn="l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7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7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7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7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7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1762" y="4748212"/>
            <a:ext cx="1390650" cy="393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title"/>
          </p:nvPr>
        </p:nvSpPr>
        <p:spPr>
          <a:xfrm>
            <a:off x="685800" y="1597025"/>
            <a:ext cx="7769225" cy="109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/>
          <a:lstStyle>
            <a:lvl1pPr marR="0" lvl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3124200" y="4767262"/>
            <a:ext cx="2895600" cy="27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 txBox="1">
            <a:spLocks noGrp="1"/>
          </p:cNvSpPr>
          <p:nvPr>
            <p:ph type="body" idx="1"/>
          </p:nvPr>
        </p:nvSpPr>
        <p:spPr>
          <a:xfrm>
            <a:off x="457200" y="1203325"/>
            <a:ext cx="8226425" cy="339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225" rIns="0" bIns="0" anchor="t" anchorCtr="0"/>
          <a:lstStyle>
            <a:lvl1pPr marL="457200" marR="0" lvl="0" indent="-228600" algn="l" rtl="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7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7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7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7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7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1762" y="4748212"/>
            <a:ext cx="1390650" cy="3937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6425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/>
          <a:lstStyle>
            <a:lvl1pPr marR="0" lvl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6425" cy="339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/>
          <a:lstStyle>
            <a:lvl1pPr marL="457200" marR="0" lvl="0" indent="-228600" algn="l" rtl="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7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7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7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7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7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7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3124200" y="4767262"/>
            <a:ext cx="2895600" cy="27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Khawaja.ahmed@mkausa.or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ashidyousaf29@gmail.com" TargetMode="External"/><Relationship Id="rId5" Type="http://schemas.openxmlformats.org/officeDocument/2006/relationships/hyperlink" Target="mailto:saadat.malik@mkausa.org" TargetMode="External"/><Relationship Id="rId4" Type="http://schemas.openxmlformats.org/officeDocument/2006/relationships/hyperlink" Target="mailto:Najm.saqib@mkausa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 idx="4294967295"/>
          </p:nvPr>
        </p:nvSpPr>
        <p:spPr>
          <a:xfrm>
            <a:off x="685800" y="1046162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Maven Pro"/>
              <a:buNone/>
            </a:pPr>
            <a:r>
              <a:rPr lang="en-US" sz="4400" b="0" i="0" u="none" strike="noStrike" cap="none" dirty="0" err="1" smtClean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Tajneed</a:t>
            </a:r>
            <a:endParaRPr dirty="0"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1"/>
          </p:nvPr>
        </p:nvSpPr>
        <p:spPr>
          <a:xfrm>
            <a:off x="928252" y="2532928"/>
            <a:ext cx="70866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Maven Pro"/>
              <a:buNone/>
            </a:pPr>
            <a:r>
              <a:rPr lang="en-US" sz="4400" b="0" i="0" u="none" strike="noStrike" cap="none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Department Plan 2018-19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Maven Pro"/>
              <a:buNone/>
            </a:pPr>
            <a:r>
              <a:rPr lang="en-US" sz="4400" b="0" i="0" u="none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Department Objective</a:t>
            </a:r>
            <a:endParaRPr dirty="0"/>
          </a:p>
        </p:txBody>
      </p:sp>
      <p:sp>
        <p:nvSpPr>
          <p:cNvPr id="44" name="Google Shape;44;p6"/>
          <p:cNvSpPr txBox="1"/>
          <p:nvPr/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70"/>
              <a:buFont typeface="Arial"/>
              <a:buChar char="•"/>
            </a:pPr>
            <a:r>
              <a:rPr lang="en-US" sz="2600" dirty="0" smtClean="0">
                <a:solidFill>
                  <a:srgbClr val="FFFFFF"/>
                </a:solidFill>
                <a:latin typeface="Maven Pro" panose="020B0604020202020204" charset="0"/>
              </a:rPr>
              <a:t>To keep the record of all members of the </a:t>
            </a:r>
            <a:r>
              <a:rPr lang="en-US" sz="2600" dirty="0" err="1" smtClean="0">
                <a:solidFill>
                  <a:srgbClr val="FFFFFF"/>
                </a:solidFill>
                <a:latin typeface="Maven Pro" panose="020B0604020202020204" charset="0"/>
              </a:rPr>
              <a:t>Majlis</a:t>
            </a:r>
            <a:r>
              <a:rPr lang="en-US" sz="2600" dirty="0" smtClean="0">
                <a:solidFill>
                  <a:srgbClr val="FFFFFF"/>
                </a:solidFill>
                <a:latin typeface="Maven Pro" panose="020B0604020202020204" charset="0"/>
              </a:rPr>
              <a:t> and their relevant details. </a:t>
            </a:r>
          </a:p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70"/>
              <a:buFont typeface="Arial"/>
              <a:buChar char="•"/>
            </a:pPr>
            <a:r>
              <a:rPr lang="en-US" sz="2600" dirty="0" smtClean="0">
                <a:solidFill>
                  <a:srgbClr val="FFFFFF"/>
                </a:solidFill>
                <a:latin typeface="Maven Pro" panose="020B0604020202020204" charset="0"/>
              </a:rPr>
              <a:t>To implement and maintain </a:t>
            </a:r>
            <a:r>
              <a:rPr lang="en-US" sz="2600" dirty="0" err="1" smtClean="0">
                <a:solidFill>
                  <a:srgbClr val="FFFFFF"/>
                </a:solidFill>
                <a:latin typeface="Maven Pro" panose="020B0604020202020204" charset="0"/>
              </a:rPr>
              <a:t>Sai’qeen</a:t>
            </a:r>
            <a:r>
              <a:rPr lang="en-US" sz="2600" dirty="0" smtClean="0">
                <a:solidFill>
                  <a:srgbClr val="FFFFFF"/>
                </a:solidFill>
                <a:latin typeface="Maven Pro" panose="020B0604020202020204" charset="0"/>
              </a:rPr>
              <a:t> system throughout the </a:t>
            </a:r>
            <a:r>
              <a:rPr lang="en-US" sz="2600" dirty="0" err="1" smtClean="0">
                <a:solidFill>
                  <a:srgbClr val="FFFFFF"/>
                </a:solidFill>
                <a:latin typeface="Maven Pro" panose="020B0604020202020204" charset="0"/>
              </a:rPr>
              <a:t>majlis</a:t>
            </a:r>
            <a:endParaRPr lang="en-US" sz="2600" dirty="0" smtClean="0">
              <a:solidFill>
                <a:srgbClr val="FFFFFF"/>
              </a:solidFill>
              <a:latin typeface="Maven Pro" panose="020B0604020202020204" charset="0"/>
            </a:endParaRPr>
          </a:p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70"/>
              <a:buFont typeface="Arial"/>
              <a:buChar char="•"/>
            </a:pPr>
            <a:r>
              <a:rPr lang="en-US" sz="2600" dirty="0" smtClean="0">
                <a:solidFill>
                  <a:srgbClr val="FFFFFF"/>
                </a:solidFill>
                <a:latin typeface="Maven Pro" panose="020B0604020202020204" charset="0"/>
              </a:rPr>
              <a:t>To </a:t>
            </a:r>
            <a:r>
              <a:rPr lang="en-US" sz="2600" dirty="0" smtClean="0">
                <a:solidFill>
                  <a:srgbClr val="FFFFFF"/>
                </a:solidFill>
                <a:latin typeface="Maven Pro" panose="020B0604020202020204" charset="0"/>
              </a:rPr>
              <a:t>strive to establish new </a:t>
            </a:r>
            <a:r>
              <a:rPr lang="en-US" sz="2600" dirty="0" err="1" smtClean="0">
                <a:solidFill>
                  <a:srgbClr val="FFFFFF"/>
                </a:solidFill>
                <a:latin typeface="Maven Pro" panose="020B0604020202020204" charset="0"/>
              </a:rPr>
              <a:t>Majalis</a:t>
            </a:r>
            <a:endParaRPr dirty="0">
              <a:latin typeface="Maven Pro" panose="020B060402020202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Maven Pro"/>
              <a:buNone/>
            </a:pPr>
            <a:r>
              <a:rPr lang="en-US" sz="4400" b="0" i="0" u="none" dirty="0" smtClean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Yearly Goals</a:t>
            </a:r>
            <a:endParaRPr dirty="0"/>
          </a:p>
        </p:txBody>
      </p:sp>
      <p:sp>
        <p:nvSpPr>
          <p:cNvPr id="50" name="Google Shape;50;p7"/>
          <p:cNvSpPr txBox="1"/>
          <p:nvPr/>
        </p:nvSpPr>
        <p:spPr>
          <a:xfrm>
            <a:off x="457200" y="1200150"/>
            <a:ext cx="8229600" cy="3633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40"/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100% reconciliation and update of all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tajneed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records. </a:t>
            </a:r>
          </a:p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40"/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Regular review and update of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tajneed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of those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khuddam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moving in and out of the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majlis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, to be done on a monthly basis</a:t>
            </a:r>
          </a:p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40"/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Establish and maintain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Sa’iqin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(Group Lead) system</a:t>
            </a:r>
          </a:p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40"/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Establish &amp; maintain at least two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Halqa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Jaat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(sectors) in your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Majlis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. Each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Halqa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to have a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Zai’m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Halqa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who will work closely with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Qaid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Majlis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and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Saiqeen</a:t>
            </a:r>
            <a:r>
              <a:rPr lang="en-US" sz="2400" dirty="0" smtClean="0">
                <a:solidFill>
                  <a:srgbClr val="FFFFFF"/>
                </a:solidFill>
                <a:latin typeface="Maven Pro" panose="020B0604020202020204" charset="0"/>
              </a:rPr>
              <a:t> in his respective </a:t>
            </a:r>
            <a:r>
              <a:rPr lang="en-US" sz="2400" dirty="0" err="1" smtClean="0">
                <a:solidFill>
                  <a:srgbClr val="FFFFFF"/>
                </a:solidFill>
                <a:latin typeface="Maven Pro" panose="020B0604020202020204" charset="0"/>
              </a:rPr>
              <a:t>Halqa</a:t>
            </a:r>
            <a:endParaRPr sz="1100" dirty="0">
              <a:latin typeface="Maven Pro" panose="020B060402020202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Maven Pro" panose="020B0604020202020204" charset="0"/>
              </a:rPr>
              <a:t>Important Dates</a:t>
            </a:r>
            <a:endParaRPr lang="en-US" sz="4000" dirty="0">
              <a:latin typeface="Maven Pro" panose="020B060402020202020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008688"/>
              </p:ext>
            </p:extLst>
          </p:nvPr>
        </p:nvGraphicFramePr>
        <p:xfrm>
          <a:off x="274320" y="1060450"/>
          <a:ext cx="8514081" cy="340995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838027">
                  <a:extLst>
                    <a:ext uri="{9D8B030D-6E8A-4147-A177-3AD203B41FA5}">
                      <a16:colId xmlns:a16="http://schemas.microsoft.com/office/drawing/2014/main" val="2112449204"/>
                    </a:ext>
                  </a:extLst>
                </a:gridCol>
                <a:gridCol w="2838027">
                  <a:extLst>
                    <a:ext uri="{9D8B030D-6E8A-4147-A177-3AD203B41FA5}">
                      <a16:colId xmlns:a16="http://schemas.microsoft.com/office/drawing/2014/main" val="3545753883"/>
                    </a:ext>
                  </a:extLst>
                </a:gridCol>
                <a:gridCol w="2838027">
                  <a:extLst>
                    <a:ext uri="{9D8B030D-6E8A-4147-A177-3AD203B41FA5}">
                      <a16:colId xmlns:a16="http://schemas.microsoft.com/office/drawing/2014/main" val="4117114168"/>
                    </a:ext>
                  </a:extLst>
                </a:gridCol>
              </a:tblGrid>
              <a:tr h="426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Maven Pro" panose="020B0604020202020204" charset="0"/>
                        </a:rPr>
                        <a:t>Dates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Maven Pro" panose="020B0604020202020204" charset="0"/>
                        </a:rPr>
                        <a:t>Program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Maven Pro" panose="020B0604020202020204" charset="0"/>
                        </a:rPr>
                        <a:t>Brief Detail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19020136"/>
                  </a:ext>
                </a:extLst>
              </a:tr>
              <a:tr h="7457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December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1st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Ashra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Tajneed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aven Pro" panose="020B060402020202020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Update the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Tajneed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 recording during this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Ashra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 (All Regions)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630653"/>
                  </a:ext>
                </a:extLst>
              </a:tr>
              <a:tr h="991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20th January - 31st January 2019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2nd Ashra Tajneed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Establish the Halqa System, followed by introducing Sa'qin (Group Leader) System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80912165"/>
                  </a:ext>
                </a:extLst>
              </a:tr>
              <a:tr h="500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1st June - 10th June 2019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3rd Ashra Tajneed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"Well Being" Program - To Maintain Sai'qin System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68685534"/>
                  </a:ext>
                </a:extLst>
              </a:tr>
              <a:tr h="7457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1st Sep to 10th Sep 2019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4th Ashra Tajneed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Maintain the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Halqa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 and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Sai'qin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aven Pro" panose="020B0604020202020204" charset="0"/>
                        </a:rPr>
                        <a:t> (Group Leader) system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5685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70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Maven Pro"/>
              <a:buNone/>
            </a:pPr>
            <a:r>
              <a:rPr lang="en-US" sz="4400" b="0" i="0" u="none" dirty="0" err="1" smtClean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Tajneed</a:t>
            </a:r>
            <a:r>
              <a:rPr lang="en-US" sz="4400" b="0" i="0" u="none" dirty="0" smtClean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  <a:r>
              <a:rPr lang="en-US" sz="4400" b="0" i="0" u="none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Team</a:t>
            </a:r>
            <a:endParaRPr dirty="0"/>
          </a:p>
        </p:txBody>
      </p:sp>
      <p:sp>
        <p:nvSpPr>
          <p:cNvPr id="56" name="Google Shape;56;p8"/>
          <p:cNvSpPr txBox="1"/>
          <p:nvPr/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1312" marR="0" lvl="0" indent="-3397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20"/>
              <a:buFont typeface="Arial"/>
              <a:buChar char="•"/>
            </a:pPr>
            <a:r>
              <a:rPr lang="en-US" sz="1600" b="0" i="0" u="none" dirty="0" err="1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Muhtamim</a:t>
            </a: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 </a:t>
            </a:r>
            <a:r>
              <a:rPr lang="en-US" sz="1600" b="0" i="0" u="none" dirty="0" err="1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Tajneed</a:t>
            </a: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: Ibrahim Chaudhry</a:t>
            </a:r>
            <a:b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</a:b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Tajneed@mkausa.org / 571-278-3243</a:t>
            </a:r>
            <a:endParaRPr sz="1600" dirty="0" smtClean="0">
              <a:latin typeface="Maven Pro" panose="020B0604020202020204" charset="0"/>
            </a:endParaRPr>
          </a:p>
          <a:p>
            <a:pPr marL="341312" marR="0" lvl="0" indent="-339723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FFFF"/>
              </a:buClr>
              <a:buSzPts val="1620"/>
              <a:buFont typeface="Arial"/>
              <a:buChar char="•"/>
            </a:pPr>
            <a:r>
              <a:rPr lang="en-US" sz="1600" b="0" i="0" u="none" dirty="0" err="1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Naib</a:t>
            </a: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 </a:t>
            </a:r>
            <a:r>
              <a:rPr lang="en-US" sz="1600" b="0" i="0" u="none" dirty="0" err="1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Muhtamim</a:t>
            </a: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 I: Khawaj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a Nasir Ahmed (Lead: </a:t>
            </a: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Sai’qeen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System)</a:t>
            </a:r>
            <a:b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</a:b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  <a:hlinkClick r:id="rId3"/>
              </a:rPr>
              <a:t>Khawaja.ahmed@mkausa.org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/ 551-232-7652</a:t>
            </a:r>
          </a:p>
          <a:p>
            <a:pPr marL="341312" marR="0" lvl="0" indent="-339723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FFFF"/>
              </a:buClr>
              <a:buSzPts val="1620"/>
              <a:buFont typeface="Arial"/>
              <a:buChar char="•"/>
            </a:pP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Naib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Muhtamim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II: </a:t>
            </a: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Najm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us </a:t>
            </a: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Saqib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(Lead: </a:t>
            </a: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Tajneed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updates)</a:t>
            </a:r>
            <a:b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</a:b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  <a:hlinkClick r:id="rId4"/>
              </a:rPr>
              <a:t>Najm.saqib@mkausa.org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/ 650-296-2998</a:t>
            </a:r>
          </a:p>
          <a:p>
            <a:pPr marL="341312" marR="0" lvl="0" indent="-339723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FFFF"/>
              </a:buClr>
              <a:buSzPts val="1620"/>
              <a:buFont typeface="Arial"/>
              <a:buChar char="•"/>
            </a:pP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Naib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Muhtamim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III: Malik </a:t>
            </a:r>
            <a:r>
              <a:rPr lang="en-US" sz="1600" dirty="0" err="1" smtClean="0">
                <a:solidFill>
                  <a:srgbClr val="FFFFFF"/>
                </a:solidFill>
                <a:latin typeface="Maven Pro" panose="020B0604020202020204" charset="0"/>
              </a:rPr>
              <a:t>Saadat</a:t>
            </a:r>
            <a:r>
              <a:rPr lang="en-US" sz="1600" dirty="0">
                <a:solidFill>
                  <a:srgbClr val="FFFFFF"/>
                </a:solidFill>
                <a:latin typeface="Maven Pro" panose="020B0604020202020204" charset="0"/>
              </a:rPr>
              <a:t/>
            </a:r>
            <a:br>
              <a:rPr lang="en-US" sz="1600" dirty="0">
                <a:solidFill>
                  <a:srgbClr val="FFFFFF"/>
                </a:solidFill>
                <a:latin typeface="Maven Pro" panose="020B0604020202020204" charset="0"/>
              </a:rPr>
            </a:b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  <a:hlinkClick r:id="rId5"/>
              </a:rPr>
              <a:t>saadat.malik@mkausa.org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/ 301-668-0922</a:t>
            </a:r>
            <a:endParaRPr lang="en-US" sz="1600" dirty="0">
              <a:solidFill>
                <a:srgbClr val="FFFFFF"/>
              </a:solidFill>
              <a:latin typeface="Maven Pro" panose="020B0604020202020204" charset="0"/>
            </a:endParaRPr>
          </a:p>
          <a:p>
            <a:pPr marL="341312" marR="0" lvl="0" indent="-339723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FFFF"/>
              </a:buClr>
              <a:buSzPts val="1620"/>
              <a:buFont typeface="Arial"/>
              <a:buChar char="•"/>
            </a:pPr>
            <a:r>
              <a:rPr lang="en-US" sz="1600" b="0" i="0" u="none" dirty="0" err="1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Muavin</a:t>
            </a: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 </a:t>
            </a:r>
            <a:r>
              <a:rPr lang="en-US" sz="1600" b="0" i="0" u="none" dirty="0" err="1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Tajneed</a:t>
            </a: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: Rashid </a:t>
            </a:r>
            <a:r>
              <a:rPr lang="en-US" sz="1600" b="0" i="0" u="none" dirty="0" err="1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>Yousaf</a:t>
            </a:r>
            <a:r>
              <a:rPr lang="en-US" sz="1600" dirty="0">
                <a:solidFill>
                  <a:srgbClr val="FFFFFF"/>
                </a:solidFill>
                <a:latin typeface="Maven Pro" panose="020B0604020202020204" charset="0"/>
              </a:rPr>
              <a:t/>
            </a:r>
            <a:br>
              <a:rPr lang="en-US" sz="1600" dirty="0">
                <a:solidFill>
                  <a:srgbClr val="FFFFFF"/>
                </a:solidFill>
                <a:latin typeface="Maven Pro" panose="020B0604020202020204" charset="0"/>
              </a:rPr>
            </a:b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  <a:hlinkClick r:id="rId6"/>
              </a:rPr>
              <a:t>rashidyousaf29@gmail.com</a:t>
            </a:r>
            <a:r>
              <a:rPr lang="en-US" sz="1600" dirty="0" smtClean="0">
                <a:solidFill>
                  <a:srgbClr val="FFFFFF"/>
                </a:solidFill>
                <a:latin typeface="Maven Pro" panose="020B0604020202020204" charset="0"/>
              </a:rPr>
              <a:t> / 571-373-7784</a:t>
            </a:r>
            <a: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  <a:t/>
            </a:r>
            <a:br>
              <a:rPr lang="en-US" sz="1600" b="0" i="0" u="none" dirty="0" smtClean="0">
                <a:solidFill>
                  <a:srgbClr val="FFFFFF"/>
                </a:solidFill>
                <a:latin typeface="Maven Pro" panose="020B0604020202020204" charset="0"/>
                <a:sym typeface="Arial"/>
              </a:rPr>
            </a:br>
            <a:endParaRPr sz="1600" dirty="0">
              <a:latin typeface="Maven Pro" panose="020B0604020202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205</Words>
  <Application>Microsoft Office PowerPoint</Application>
  <PresentationFormat>Custom</PresentationFormat>
  <Paragraphs>33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Maven Pro</vt:lpstr>
      <vt:lpstr>Calibri</vt:lpstr>
      <vt:lpstr>Arial</vt:lpstr>
      <vt:lpstr>Times New Roman</vt:lpstr>
      <vt:lpstr>POI_THEME_TEMPLATE_DESIGN</vt:lpstr>
      <vt:lpstr>POI_THEME_TEMPLATE_DESIGN</vt:lpstr>
      <vt:lpstr>Tajneed</vt:lpstr>
      <vt:lpstr>Department Objective</vt:lpstr>
      <vt:lpstr>Yearly Goals</vt:lpstr>
      <vt:lpstr>Important Dates</vt:lpstr>
      <vt:lpstr>Tajneed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Tajneed</dc:title>
  <dc:creator>Chaudhry, Ibrahim A - MSHA</dc:creator>
  <cp:lastModifiedBy>Chaudhry, Ibrahim A - MSHA</cp:lastModifiedBy>
  <cp:revision>6</cp:revision>
  <dcterms:modified xsi:type="dcterms:W3CDTF">2018-12-14T15:29:06Z</dcterms:modified>
</cp:coreProperties>
</file>