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62" r:id="rId4"/>
    <p:sldId id="263" r:id="rId5"/>
    <p:sldId id="264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C197"/>
    <a:srgbClr val="737CBA"/>
    <a:srgbClr val="912E2B"/>
    <a:srgbClr val="8AB1C7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napToObjects="1">
      <p:cViewPr>
        <p:scale>
          <a:sx n="119" d="100"/>
          <a:sy n="119" d="100"/>
        </p:scale>
        <p:origin x="-1368" y="-7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9B2C0-0CB6-754F-BF98-C66050ED9EB7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1D71D-A8E1-5041-9B86-8518B39BA4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8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8AB1C7"/>
                </a:solidFill>
                <a:latin typeface="Aleo Light"/>
                <a:cs typeface="Ale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0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8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917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1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Maven Pro Light 300 Regular"/>
                <a:cs typeface="Maven Pro Light 300 Regular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77C197"/>
                </a:solidFill>
                <a:latin typeface="Aleo Light"/>
                <a:cs typeface="Aleo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0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64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91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8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2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0" i="0">
                <a:latin typeface="Maven Pro Regular"/>
                <a:cs typeface="Maven Pro Regular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8AB1C7"/>
                </a:solidFill>
                <a:latin typeface="Aleo Light"/>
                <a:cs typeface="Aleo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leo Light"/>
                <a:cs typeface="Aleo Light"/>
              </a:defRPr>
            </a:lvl1pPr>
          </a:lstStyle>
          <a:p>
            <a:endParaRPr lang="en-US" dirty="0"/>
          </a:p>
        </p:txBody>
      </p:sp>
      <p:pic>
        <p:nvPicPr>
          <p:cNvPr id="7" name="Picture 6" descr="MKA_USA_Logo_WHITE_XLarg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288" y="4747921"/>
            <a:ext cx="1391711" cy="39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202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Maven Pro Regular"/>
          <a:ea typeface="+mj-ea"/>
          <a:cs typeface="Maven Pro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ssion Gothic Thin"/>
          <a:ea typeface="+mn-ea"/>
          <a:cs typeface="Mission Gothic Thi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ssion Gothic Thin"/>
          <a:ea typeface="+mn-ea"/>
          <a:cs typeface="Mission Gothic Thi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ssion Gothic Thin"/>
          <a:ea typeface="+mn-ea"/>
          <a:cs typeface="Mission Gothic Thi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ssion Gothic Thin"/>
          <a:ea typeface="+mn-ea"/>
          <a:cs typeface="Mission Gothic Thi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ssion Gothic Thin"/>
          <a:ea typeface="+mn-ea"/>
          <a:cs typeface="Mission Gothic Thi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wav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6558"/>
            <a:ext cx="7772400" cy="1102519"/>
          </a:xfrm>
        </p:spPr>
        <p:txBody>
          <a:bodyPr>
            <a:normAutofit/>
          </a:bodyPr>
          <a:lstStyle/>
          <a:p>
            <a:r>
              <a:rPr lang="en-US" dirty="0" smtClean="0"/>
              <a:t>Taleem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98293"/>
            <a:ext cx="6400800" cy="1314450"/>
          </a:xfrm>
        </p:spPr>
        <p:txBody>
          <a:bodyPr/>
          <a:lstStyle/>
          <a:p>
            <a:r>
              <a:rPr lang="en-US" dirty="0" smtClean="0"/>
              <a:t>Department Plan 2014-15</a:t>
            </a:r>
            <a:endParaRPr lang="en-US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421" y="4515852"/>
            <a:ext cx="382003" cy="38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49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Muhtamim </a:t>
            </a:r>
            <a:r>
              <a:rPr lang="en-US" dirty="0"/>
              <a:t>shall implement plans to make the Jama'at familiar with Islamic knowledge.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He </a:t>
            </a:r>
            <a:r>
              <a:rPr lang="en-US" dirty="0"/>
              <a:t>shall arrange to educate the illiterate.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He </a:t>
            </a:r>
            <a:r>
              <a:rPr lang="en-US" dirty="0"/>
              <a:t>shall strive to establish libraries in the Majalis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He </a:t>
            </a:r>
            <a:r>
              <a:rPr lang="en-US" dirty="0"/>
              <a:t>shall implement appropriate schemes to enhance literacy taste and raise </a:t>
            </a:r>
            <a:r>
              <a:rPr lang="en-US" dirty="0" smtClean="0"/>
              <a:t>intellectual </a:t>
            </a:r>
            <a:r>
              <a:rPr lang="en-US" dirty="0"/>
              <a:t>standard in </a:t>
            </a:r>
            <a:r>
              <a:rPr lang="en-US" dirty="0" smtClean="0"/>
              <a:t>Jama’at</a:t>
            </a:r>
            <a:r>
              <a:rPr lang="en-US" dirty="0"/>
              <a:t>. 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73.651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" y="4652210"/>
            <a:ext cx="357939" cy="35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63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000"/>
    </mc:Choice>
    <mc:Fallback>
      <p:transition spd="slow" advTm="5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Present monthly Taleem focus (every month)</a:t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Detailed survey of Khuddam Taleem status (Nov)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Taleem workbooks quarterly (Dec/Mar/Jun/Sep)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Book study discussion quarterly (Jan/Apr/Jul/Oct)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Library inventory (May)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95" y="4732420"/>
            <a:ext cx="362953" cy="3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1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000"/>
    </mc:Choice>
    <mc:Fallback>
      <p:transition spd="slow" advTm="6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721766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Dedicate time in every monthly meeting to present monthly Taleem focus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important for local Nazim to stay in touch with Khuddam and repeatedly remind them about workbook and book study. Sending mass e-mails is generally not </a:t>
            </a:r>
            <a:r>
              <a:rPr lang="en-US" dirty="0" smtClean="0"/>
              <a:t>enough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Majalis </a:t>
            </a:r>
            <a:r>
              <a:rPr lang="en-US" dirty="0"/>
              <a:t>who dedicate a 90 minute session to do workbook together as a group are much more </a:t>
            </a:r>
            <a:r>
              <a:rPr lang="en-US" dirty="0" smtClean="0"/>
              <a:t>successful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Book study is for discussion. The book itself should be read ahead of time. Have people enrolled in STC lead the discussion 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Distribute Taleem syllabus at least one month ahead of Ijtema. Actively enroll Khuddam instead of waiting till Ijtema day to see who participates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Make sure Ijtema winners participate at the next level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" y="4700336"/>
            <a:ext cx="443163" cy="44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17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0"/>
    </mc:Choice>
    <mc:Fallback>
      <p:transition spd="slow" advTm="5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Taleem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3600" dirty="0"/>
              <a:t>Muhtamim </a:t>
            </a:r>
            <a:r>
              <a:rPr lang="en-US" sz="3600" dirty="0" smtClean="0"/>
              <a:t>Taleem: Yasir Mirza</a:t>
            </a:r>
            <a:br>
              <a:rPr lang="en-US" sz="3600" dirty="0" smtClean="0"/>
            </a:br>
            <a:r>
              <a:rPr lang="en-US" sz="3600" dirty="0" smtClean="0"/>
              <a:t>yasir.mirza@mkausa.org / 512-669-6805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err="1"/>
              <a:t>Naib</a:t>
            </a:r>
            <a:r>
              <a:rPr lang="en-US" sz="3600" dirty="0"/>
              <a:t> Muhtamim: </a:t>
            </a:r>
            <a:r>
              <a:rPr lang="en-US" sz="3600" dirty="0" err="1" smtClean="0"/>
              <a:t>Sadiq</a:t>
            </a:r>
            <a:r>
              <a:rPr lang="en-US" sz="3600" dirty="0" smtClean="0"/>
              <a:t> </a:t>
            </a:r>
            <a:r>
              <a:rPr lang="en-US" sz="3600" dirty="0" err="1" smtClean="0"/>
              <a:t>Asad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sadiq.asad@mkausa.org / 240-529-3515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err="1"/>
              <a:t>Naib</a:t>
            </a:r>
            <a:r>
              <a:rPr lang="en-US" sz="3600" dirty="0"/>
              <a:t> Muhtamim: </a:t>
            </a:r>
            <a:r>
              <a:rPr lang="en-US" sz="3600" dirty="0" err="1" smtClean="0"/>
              <a:t>Aqyan</a:t>
            </a:r>
            <a:r>
              <a:rPr lang="en-US" sz="3600" dirty="0" smtClean="0"/>
              <a:t> Bhatti</a:t>
            </a:r>
            <a:br>
              <a:rPr lang="en-US" sz="3600" dirty="0" smtClean="0"/>
            </a:br>
            <a:r>
              <a:rPr lang="en-US" sz="3600" dirty="0" smtClean="0"/>
              <a:t>aqyan.bhatti@mkausa.org / 956-648-7775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err="1"/>
              <a:t>Naib</a:t>
            </a:r>
            <a:r>
              <a:rPr lang="en-US" sz="3600" dirty="0"/>
              <a:t> Muhtamim: Babur </a:t>
            </a:r>
            <a:r>
              <a:rPr lang="en-US" sz="3600" dirty="0" smtClean="0"/>
              <a:t>Butter</a:t>
            </a:r>
            <a:br>
              <a:rPr lang="en-US" sz="3600" dirty="0" smtClean="0"/>
            </a:br>
            <a:r>
              <a:rPr lang="en-US" sz="3600" dirty="0" smtClean="0"/>
              <a:t>babur.butter@mkausa.org / 425-244-1643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err="1" smtClean="0"/>
              <a:t>Muavineen</a:t>
            </a:r>
            <a:r>
              <a:rPr lang="en-US" sz="3600" dirty="0" smtClean="0"/>
              <a:t>: Shiraz </a:t>
            </a:r>
            <a:r>
              <a:rPr lang="en-US" sz="3600" dirty="0" err="1" smtClean="0"/>
              <a:t>Laeeq</a:t>
            </a:r>
            <a:r>
              <a:rPr lang="en-US" sz="3600" dirty="0" smtClean="0"/>
              <a:t>, </a:t>
            </a:r>
            <a:r>
              <a:rPr lang="en-US" sz="3600" dirty="0" err="1" smtClean="0"/>
              <a:t>Adeeb</a:t>
            </a:r>
            <a:r>
              <a:rPr lang="en-US" sz="3600" dirty="0" smtClean="0"/>
              <a:t> Ahmad, </a:t>
            </a:r>
            <a:r>
              <a:rPr lang="en-US" sz="3600" dirty="0" err="1" smtClean="0"/>
              <a:t>Asadullah</a:t>
            </a:r>
            <a:r>
              <a:rPr lang="en-US" sz="3600" dirty="0" smtClean="0"/>
              <a:t> Chaudhry, </a:t>
            </a:r>
            <a:r>
              <a:rPr lang="en-US" sz="3600" dirty="0" err="1" smtClean="0"/>
              <a:t>Nemat</a:t>
            </a:r>
            <a:r>
              <a:rPr lang="en-US" sz="3600" dirty="0" smtClean="0"/>
              <a:t> Rahman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" y="470535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8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sic_MKA_Template_Dark">
  <a:themeElements>
    <a:clrScheme name="MKA">
      <a:dk1>
        <a:srgbClr val="333333"/>
      </a:dk1>
      <a:lt1>
        <a:sysClr val="window" lastClr="FFFFFF"/>
      </a:lt1>
      <a:dk2>
        <a:srgbClr val="3A494C"/>
      </a:dk2>
      <a:lt2>
        <a:srgbClr val="8AB1C7"/>
      </a:lt2>
      <a:accent1>
        <a:srgbClr val="912E2B"/>
      </a:accent1>
      <a:accent2>
        <a:srgbClr val="2D6481"/>
      </a:accent2>
      <a:accent3>
        <a:srgbClr val="866F55"/>
      </a:accent3>
      <a:accent4>
        <a:srgbClr val="3A494C"/>
      </a:accent4>
      <a:accent5>
        <a:srgbClr val="737CBA"/>
      </a:accent5>
      <a:accent6>
        <a:srgbClr val="8AB1C7"/>
      </a:accent6>
      <a:hlink>
        <a:srgbClr val="77C197"/>
      </a:hlink>
      <a:folHlink>
        <a:srgbClr val="737CB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KK Presentation 2013-14 Goals</Template>
  <TotalTime>608</TotalTime>
  <Words>48</Words>
  <Application>Microsoft Office PowerPoint</Application>
  <PresentationFormat>On-screen Show (16:9)</PresentationFormat>
  <Paragraphs>26</Paragraphs>
  <Slides>5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Basic_MKA_Template_Dark</vt:lpstr>
      <vt:lpstr>Taleem</vt:lpstr>
      <vt:lpstr>Department Objective</vt:lpstr>
      <vt:lpstr>Implementation</vt:lpstr>
      <vt:lpstr>Success Factors</vt:lpstr>
      <vt:lpstr>Taleem Team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Khidmat-e-Khalq</dc:title>
  <dc:creator>Khalid Bhatti</dc:creator>
  <cp:lastModifiedBy>ymirza</cp:lastModifiedBy>
  <cp:revision>21</cp:revision>
  <dcterms:created xsi:type="dcterms:W3CDTF">2013-11-16T20:17:30Z</dcterms:created>
  <dcterms:modified xsi:type="dcterms:W3CDTF">2014-11-13T10:26:36Z</dcterms:modified>
</cp:coreProperties>
</file>