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9" r:id="rId4"/>
    <p:sldId id="268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197"/>
    <a:srgbClr val="737CBA"/>
    <a:srgbClr val="912E2B"/>
    <a:srgbClr val="8AB1C7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67" autoAdjust="0"/>
    <p:restoredTop sz="86398" autoAdjust="0"/>
  </p:normalViewPr>
  <p:slideViewPr>
    <p:cSldViewPr snapToGrid="0" snapToObjects="1">
      <p:cViewPr>
        <p:scale>
          <a:sx n="109" d="100"/>
          <a:sy n="109" d="100"/>
        </p:scale>
        <p:origin x="-744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year we want to accomplish the following goals</a:t>
            </a:r>
          </a:p>
          <a:p>
            <a:endParaRPr lang="en-US" dirty="0" smtClean="0"/>
          </a:p>
          <a:p>
            <a:r>
              <a:rPr lang="en-US" dirty="0" smtClean="0"/>
              <a:t>1. We want to build an up to date list of converts who have joined the </a:t>
            </a:r>
            <a:r>
              <a:rPr lang="en-US" dirty="0" err="1" smtClean="0"/>
              <a:t>Jamaat</a:t>
            </a:r>
            <a:r>
              <a:rPr lang="en-US" dirty="0" smtClean="0"/>
              <a:t> within the last three years</a:t>
            </a:r>
          </a:p>
          <a:p>
            <a:endParaRPr lang="en-US" dirty="0" smtClean="0"/>
          </a:p>
          <a:p>
            <a:r>
              <a:rPr lang="en-US" dirty="0" smtClean="0"/>
              <a:t>2. We want to develop a multi level syllabus for new converts and a handbook which would serve as</a:t>
            </a:r>
          </a:p>
          <a:p>
            <a:r>
              <a:rPr lang="en-US" dirty="0" smtClean="0"/>
              <a:t>an initial learning tool</a:t>
            </a:r>
          </a:p>
          <a:p>
            <a:endParaRPr lang="en-US" dirty="0" smtClean="0"/>
          </a:p>
          <a:p>
            <a:r>
              <a:rPr lang="en-US" dirty="0" smtClean="0"/>
              <a:t>3. We want to reach out to converts nationwide as part of a central outreach effort and see how they're doing,</a:t>
            </a:r>
          </a:p>
          <a:p>
            <a:r>
              <a:rPr lang="en-US" dirty="0" smtClean="0"/>
              <a:t>and what challenges they're facing</a:t>
            </a:r>
          </a:p>
          <a:p>
            <a:endParaRPr lang="en-US" dirty="0" smtClean="0"/>
          </a:p>
          <a:p>
            <a:r>
              <a:rPr lang="en-US" dirty="0" smtClean="0"/>
              <a:t>4. We want new converts to build a strong bond with </a:t>
            </a:r>
            <a:r>
              <a:rPr lang="en-US" dirty="0" err="1" smtClean="0"/>
              <a:t>Khilafat</a:t>
            </a:r>
            <a:r>
              <a:rPr lang="en-US" dirty="0" smtClean="0"/>
              <a:t>, by watching </a:t>
            </a:r>
            <a:r>
              <a:rPr lang="en-US" dirty="0" err="1" smtClean="0"/>
              <a:t>Hazur's</a:t>
            </a:r>
            <a:r>
              <a:rPr lang="en-US" dirty="0" smtClean="0"/>
              <a:t> sermons and regular correspondence with </a:t>
            </a:r>
            <a:r>
              <a:rPr lang="en-US" dirty="0" err="1" smtClean="0"/>
              <a:t>Hazur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5. We want converts to build bonds of brotherhood, with other new converts, as well as the general </a:t>
            </a:r>
            <a:r>
              <a:rPr lang="en-US" dirty="0" err="1" smtClean="0"/>
              <a:t>Jamaat</a:t>
            </a:r>
            <a:r>
              <a:rPr lang="en-US" dirty="0" smtClean="0"/>
              <a:t> membership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82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6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8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1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2.png"/><Relationship Id="rId4" Type="http://schemas.openxmlformats.org/officeDocument/2006/relationships/hyperlink" Target="mailto:tarbiyyat-nau-mobaeen@mkausa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Tarbiyyat</a:t>
            </a:r>
            <a:r>
              <a:rPr lang="en-US" dirty="0" smtClean="0"/>
              <a:t> </a:t>
            </a:r>
            <a:r>
              <a:rPr lang="en-US" dirty="0" err="1" smtClean="0"/>
              <a:t>Nau</a:t>
            </a:r>
            <a:r>
              <a:rPr lang="en-US" dirty="0" smtClean="0"/>
              <a:t> </a:t>
            </a:r>
            <a:r>
              <a:rPr lang="en-US" dirty="0" err="1" smtClean="0"/>
              <a:t>Mobaeen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Department Plan 2016-2017</a:t>
            </a:r>
          </a:p>
        </p:txBody>
      </p:sp>
      <p:pic>
        <p:nvPicPr>
          <p:cNvPr id="5" name="Slide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85800" y="378224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4617"/>
      </p:ext>
    </p:extLst>
  </p:cSld>
  <p:clrMapOvr>
    <a:masterClrMapping/>
  </p:clrMapOvr>
  <p:transition spd="slow" advClick="0"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0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8"/>
        <p14:stopEvt time="17311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err="1" smtClean="0"/>
              <a:t>Department</a:t>
            </a:r>
            <a:r>
              <a:rPr lang="fr-FR" sz="3600" dirty="0" smtClean="0"/>
              <a:t> Goals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78972" y="1205348"/>
            <a:ext cx="815993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Build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up to date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list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of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khuddam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endParaRPr lang="fr-FR" sz="2400" b="1" dirty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Develop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syllabus and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handbook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for new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Maintain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contact </a:t>
            </a: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Build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connection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with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Khilafat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Engage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–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with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other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AND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membership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4774168"/>
            <a:ext cx="2427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Tarbiyyat</a:t>
            </a:r>
            <a:r>
              <a:rPr lang="fr-FR" dirty="0" smtClean="0"/>
              <a:t> </a:t>
            </a:r>
            <a:r>
              <a:rPr lang="fr-FR" dirty="0" err="1" smtClean="0"/>
              <a:t>Nau</a:t>
            </a:r>
            <a:r>
              <a:rPr lang="fr-FR" dirty="0" smtClean="0"/>
              <a:t> </a:t>
            </a:r>
            <a:r>
              <a:rPr lang="fr-FR" dirty="0" err="1" smtClean="0"/>
              <a:t>Mobaeen</a:t>
            </a:r>
            <a:endParaRPr lang="fr-FR" dirty="0"/>
          </a:p>
        </p:txBody>
      </p:sp>
      <p:pic>
        <p:nvPicPr>
          <p:cNvPr id="3" name="slide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7645" y="3950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448382"/>
      </p:ext>
    </p:extLst>
  </p:cSld>
  <p:clrMapOvr>
    <a:masterClrMapping/>
  </p:clrMapOvr>
  <p:transition spd="slow" advClick="0" advTm="4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How can you support us?</a:t>
            </a:r>
            <a:endParaRPr lang="en-US" sz="4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r>
              <a:rPr lang="fr-FR" b="0" dirty="0" err="1" smtClean="0"/>
              <a:t>Tarbiyyat</a:t>
            </a:r>
            <a:r>
              <a:rPr lang="fr-FR" b="0" dirty="0" smtClean="0"/>
              <a:t> </a:t>
            </a:r>
            <a:r>
              <a:rPr lang="fr-FR" b="0" dirty="0" err="1" smtClean="0"/>
              <a:t>Nau</a:t>
            </a:r>
            <a:r>
              <a:rPr lang="fr-FR" b="0" dirty="0" smtClean="0"/>
              <a:t> </a:t>
            </a:r>
            <a:r>
              <a:rPr lang="fr-FR" b="0" dirty="0" err="1" smtClean="0"/>
              <a:t>Mobaeen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0859" y="1417587"/>
            <a:ext cx="6682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Local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nazimeen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tarbiyyat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nau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mobaeen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and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Qaideen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have 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to become 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counselors to converts, similar to academic counselors in high school and college</a:t>
            </a: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Engage converts in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khuddam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and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programs</a:t>
            </a:r>
          </a:p>
          <a:p>
            <a:pPr lvl="1"/>
            <a:endParaRPr lang="en-US" sz="2000" b="1" dirty="0" smtClean="0">
              <a:latin typeface="Maven Pro Regular"/>
              <a:ea typeface="+mj-ea"/>
              <a:cs typeface="Maven Pro Regular"/>
            </a:endParaRPr>
          </a:p>
        </p:txBody>
      </p:sp>
      <p:pic>
        <p:nvPicPr>
          <p:cNvPr id="3" name="slide 3 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832" y="40951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680406"/>
      </p:ext>
    </p:extLst>
  </p:cSld>
  <p:clrMapOvr>
    <a:masterClrMapping/>
  </p:clrMapOvr>
  <p:transition spd="slow" advClick="0" advTm="2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8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JazakAllah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Umair Ahmed 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t</a:t>
            </a:r>
            <a:r>
              <a:rPr lang="en-US" dirty="0" smtClean="0">
                <a:hlinkClick r:id="rId4"/>
              </a:rPr>
              <a:t>arbiyyat-nau-mobaeen@mkausa.org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920-216-3407</a:t>
            </a:r>
          </a:p>
          <a:p>
            <a:endParaRPr lang="en-US" dirty="0"/>
          </a:p>
        </p:txBody>
      </p:sp>
      <p:pic>
        <p:nvPicPr>
          <p:cNvPr id="8" name="slide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5909" y="352969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870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1780</TotalTime>
  <Words>215</Words>
  <Application>Microsoft Office PowerPoint</Application>
  <PresentationFormat>On-screen Show (16:9)</PresentationFormat>
  <Paragraphs>35</Paragraphs>
  <Slides>4</Slides>
  <Notes>2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Basic_MKA_Template_Dark</vt:lpstr>
      <vt:lpstr>Tarbiyyat Nau Mobaeen  </vt:lpstr>
      <vt:lpstr>  Department Goals</vt:lpstr>
      <vt:lpstr>How can you support us?</vt:lpstr>
      <vt:lpstr>JazakAllah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Ahmed, Umair - DOA</cp:lastModifiedBy>
  <cp:revision>67</cp:revision>
  <dcterms:created xsi:type="dcterms:W3CDTF">2013-09-11T05:50:54Z</dcterms:created>
  <dcterms:modified xsi:type="dcterms:W3CDTF">2017-01-16T18:48:40Z</dcterms:modified>
</cp:coreProperties>
</file>