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3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9756775" cx="17345025"/>
  <p:notesSz cx="6858000" cy="9144000"/>
  <p:embeddedFontLst>
    <p:embeddedFont>
      <p:font typeface="Lato"/>
      <p:regular r:id="rId12"/>
      <p:bold r:id="rId13"/>
      <p:italic r:id="rId14"/>
      <p:boldItalic r:id="rId15"/>
    </p:embeddedFont>
    <p:embeddedFont>
      <p:font typeface="Maven Pro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ato-bold.fntdata"/><Relationship Id="rId12" Type="http://schemas.openxmlformats.org/officeDocument/2006/relationships/font" Target="fonts/Lat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Lato-boldItalic.fntdata"/><Relationship Id="rId14" Type="http://schemas.openxmlformats.org/officeDocument/2006/relationships/font" Target="fonts/Lato-italic.fntdata"/><Relationship Id="rId17" Type="http://schemas.openxmlformats.org/officeDocument/2006/relationships/font" Target="fonts/MavenPro-bold.fntdata"/><Relationship Id="rId16" Type="http://schemas.openxmlformats.org/officeDocument/2006/relationships/font" Target="fonts/MavenPr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4a7659a5ae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4a7659a5a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4a7659a5a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4a7659a5a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4a7659a5a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4a7659a5a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4a7659a5ae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4a7659a5ae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4a7659a5ae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4a7659a5ae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4a7659a5ae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4a7659a5a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224134" y="4853510"/>
            <a:ext cx="12141518" cy="14424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52555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21" lvl="1" marL="867221" marR="0" rtl="0" algn="ctr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b="0" i="0" sz="33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7243" lvl="2" marL="1734444" marR="0" rtl="0" algn="ctr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b="0" i="0" sz="33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10865" lvl="3" marL="2601665" marR="0" rtl="0" algn="ctr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b="0" i="0" sz="33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1787" lvl="4" marL="3468887" marR="0" rtl="0" algn="ctr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b="0" i="0" sz="33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5407" lvl="5" marL="4336108" marR="0" rtl="0" algn="ctr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38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9030" lvl="6" marL="5203330" marR="0" rtl="0" algn="ctr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38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651" lvl="7" marL="6070552" marR="0" rtl="0" algn="ctr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38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2" lvl="8" marL="6937772" marR="0" rtl="0" algn="ctr">
              <a:spcBef>
                <a:spcPts val="76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38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type="title"/>
          </p:nvPr>
        </p:nvSpPr>
        <p:spPr>
          <a:xfrm>
            <a:off x="224133" y="3582988"/>
            <a:ext cx="15610524" cy="13541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98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/>
          <p:nvPr>
            <p:ph type="title"/>
          </p:nvPr>
        </p:nvSpPr>
        <p:spPr>
          <a:xfrm>
            <a:off x="867254" y="388463"/>
            <a:ext cx="5706394" cy="165323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1" i="0" sz="3800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1" name="Google Shape;51;p13"/>
          <p:cNvSpPr txBox="1"/>
          <p:nvPr>
            <p:ph idx="1" type="body"/>
          </p:nvPr>
        </p:nvSpPr>
        <p:spPr>
          <a:xfrm>
            <a:off x="6781424" y="388466"/>
            <a:ext cx="9696351" cy="83271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12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6099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565086" lvl="1" marL="914400" marR="0" rtl="0" algn="l">
              <a:lnSpc>
                <a:spcPct val="84000"/>
              </a:lnSpc>
              <a:spcBef>
                <a:spcPts val="1060"/>
              </a:spcBef>
              <a:spcAft>
                <a:spcPts val="0"/>
              </a:spcAft>
              <a:buClr>
                <a:srgbClr val="525559"/>
              </a:buClr>
              <a:buSzPts val="5299"/>
              <a:buFont typeface="Courier New"/>
              <a:buChar char="o"/>
              <a:defRPr b="0" i="0" sz="5299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520700" lvl="2" marL="1371600" marR="0" rtl="0" algn="l">
              <a:lnSpc>
                <a:spcPct val="84000"/>
              </a:lnSpc>
              <a:spcBef>
                <a:spcPts val="920"/>
              </a:spcBef>
              <a:spcAft>
                <a:spcPts val="0"/>
              </a:spcAft>
              <a:buClr>
                <a:srgbClr val="525559"/>
              </a:buClr>
              <a:buSzPts val="4600"/>
              <a:buFont typeface="Arial"/>
              <a:buChar char="•"/>
              <a:defRPr b="0" i="0" sz="46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469900" lvl="3" marL="1828800" marR="0" rtl="0" algn="l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800"/>
              <a:buFont typeface="Courier New"/>
              <a:buChar char="o"/>
              <a:defRPr b="0" i="0" sz="38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469900" lvl="4" marL="2286000" marR="0" rtl="0" algn="l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2" type="body"/>
          </p:nvPr>
        </p:nvSpPr>
        <p:spPr>
          <a:xfrm>
            <a:off x="867254" y="2041700"/>
            <a:ext cx="5706394" cy="667390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54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7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28600" lvl="1" marL="914400" marR="0" rtl="0" algn="l">
              <a:lnSpc>
                <a:spcPct val="84000"/>
              </a:lnSpc>
              <a:spcBef>
                <a:spcPts val="4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0" i="0" sz="2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28600" lvl="2" marL="1371600" marR="0" rtl="0" algn="l">
              <a:lnSpc>
                <a:spcPct val="84000"/>
              </a:lnSpc>
              <a:spcBef>
                <a:spcPts val="3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0" i="0" sz="19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28600" lvl="3" marL="1828800" marR="0" rtl="0" algn="l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0" i="0" sz="17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0" i="0" sz="17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28600" lvl="5" marL="27432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/>
          <p:nvPr>
            <p:ph type="title"/>
          </p:nvPr>
        </p:nvSpPr>
        <p:spPr>
          <a:xfrm>
            <a:off x="3399746" y="6976287"/>
            <a:ext cx="10407015" cy="80629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5" name="Google Shape;55;p14"/>
          <p:cNvSpPr/>
          <p:nvPr>
            <p:ph idx="2" type="pic"/>
          </p:nvPr>
        </p:nvSpPr>
        <p:spPr>
          <a:xfrm>
            <a:off x="3399746" y="871786"/>
            <a:ext cx="10407015" cy="58540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12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6099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21" lvl="1" marL="867221" marR="0" rtl="0" algn="l">
              <a:lnSpc>
                <a:spcPct val="84000"/>
              </a:lnSpc>
              <a:spcBef>
                <a:spcPts val="10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Courier New"/>
              <a:buNone/>
              <a:defRPr b="0" i="0" sz="5299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7243" lvl="2" marL="1734444" marR="0" rtl="0" algn="l">
              <a:lnSpc>
                <a:spcPct val="84000"/>
              </a:lnSpc>
              <a:spcBef>
                <a:spcPts val="9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Arial"/>
              <a:buNone/>
              <a:defRPr b="0" i="0" sz="46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10865" lvl="3" marL="2601665" marR="0" rtl="0" algn="l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Courier New"/>
              <a:buNone/>
              <a:defRPr b="0" i="0" sz="38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1787" lvl="4" marL="3468887" marR="0" rtl="0" algn="l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Arial"/>
              <a:buNone/>
              <a:defRPr b="0" i="0" sz="38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5407" lvl="5" marL="4336108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9030" lvl="6" marL="520333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12651" lvl="7" marL="6070552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2" lvl="8" marL="6937772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399746" y="7661533"/>
            <a:ext cx="10407015" cy="11450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28600" lvl="1" marL="914400" marR="0" rtl="0" algn="l">
              <a:lnSpc>
                <a:spcPct val="84000"/>
              </a:lnSpc>
              <a:spcBef>
                <a:spcPts val="4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0" i="0" sz="2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28600" lvl="2" marL="1371600" marR="0" rtl="0" algn="l">
              <a:lnSpc>
                <a:spcPct val="84000"/>
              </a:lnSpc>
              <a:spcBef>
                <a:spcPts val="3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0" i="0" sz="19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28600" lvl="3" marL="1828800" marR="0" rtl="0" algn="l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0" i="0" sz="17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84000"/>
              </a:lnSpc>
              <a:spcBef>
                <a:spcPts val="34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0" i="0" sz="17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28600" lvl="5" marL="27432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4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/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9" name="Google Shape;59;p15"/>
          <p:cNvSpPr txBox="1"/>
          <p:nvPr>
            <p:ph idx="1" type="body"/>
          </p:nvPr>
        </p:nvSpPr>
        <p:spPr>
          <a:xfrm rot="5400000">
            <a:off x="5453002" y="-2309169"/>
            <a:ext cx="6439020" cy="156105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438150" lvl="2" marL="13716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438150" lvl="3" marL="18288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438150" lvl="4" marL="22860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/>
          <p:nvPr>
            <p:ph type="title"/>
          </p:nvPr>
        </p:nvSpPr>
        <p:spPr>
          <a:xfrm rot="5400000">
            <a:off x="10364019" y="2601849"/>
            <a:ext cx="8324878" cy="390263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16"/>
          <p:cNvSpPr txBox="1"/>
          <p:nvPr>
            <p:ph idx="1" type="body"/>
          </p:nvPr>
        </p:nvSpPr>
        <p:spPr>
          <a:xfrm rot="5400000">
            <a:off x="2414216" y="-1156240"/>
            <a:ext cx="8324878" cy="1141880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438150" lvl="2" marL="13716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438150" lvl="3" marL="18288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438150" lvl="4" marL="22860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/>
          <p:nvPr>
            <p:ph type="title"/>
          </p:nvPr>
        </p:nvSpPr>
        <p:spPr>
          <a:xfrm>
            <a:off x="246356" y="700088"/>
            <a:ext cx="15610524" cy="26167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" name="Google Shape;14;p3"/>
          <p:cNvSpPr txBox="1"/>
          <p:nvPr>
            <p:ph idx="1" type="body"/>
          </p:nvPr>
        </p:nvSpPr>
        <p:spPr>
          <a:xfrm>
            <a:off x="246357" y="3457494"/>
            <a:ext cx="16186495" cy="48738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61950" lvl="2" marL="13716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61950" lvl="3" marL="18288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61950" lvl="4" marL="22860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title"/>
          </p:nvPr>
        </p:nvSpPr>
        <p:spPr>
          <a:xfrm>
            <a:off x="215087" y="4216546"/>
            <a:ext cx="14743270" cy="193780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4"/>
          <p:cNvSpPr txBox="1"/>
          <p:nvPr>
            <p:ph idx="1" type="body"/>
          </p:nvPr>
        </p:nvSpPr>
        <p:spPr>
          <a:xfrm>
            <a:off x="216863" y="2202660"/>
            <a:ext cx="14743270" cy="213429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78A8C"/>
              </a:buClr>
              <a:buSzPts val="1400"/>
              <a:buFont typeface="Arial"/>
              <a:buNone/>
              <a:defRPr b="0" i="0" sz="3300" u="none" cap="none" strike="noStrike">
                <a:solidFill>
                  <a:srgbClr val="878A8C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84000"/>
              </a:lnSpc>
              <a:spcBef>
                <a:spcPts val="68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b="0" i="0" sz="34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28600" lvl="2" marL="1371600" marR="0" rtl="0" algn="l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b="0" i="0" sz="30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28600" lvl="3" marL="1828800" marR="0" rtl="0" algn="l">
              <a:lnSpc>
                <a:spcPct val="84000"/>
              </a:lnSpc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Courier New"/>
              <a:buNone/>
              <a:defRPr b="0" i="0" sz="27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84000"/>
              </a:lnSpc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300"/>
              <a:buFont typeface="Arial"/>
              <a:buNone/>
              <a:defRPr b="0" i="0" sz="2700" u="none" cap="none" strike="noStrike">
                <a:solidFill>
                  <a:srgbClr val="8C9DAC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28600" lvl="5" marL="2743200" marR="0" rtl="0" algn="l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27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27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27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540"/>
              </a:spcBef>
              <a:spcAft>
                <a:spcPts val="0"/>
              </a:spcAft>
              <a:buClr>
                <a:srgbClr val="8C9DAC"/>
              </a:buClr>
              <a:buSzPts val="3800"/>
              <a:buFont typeface="Arial"/>
              <a:buNone/>
              <a:defRPr b="0" i="0" sz="2700" u="none" cap="none" strike="noStrike">
                <a:solidFill>
                  <a:srgbClr val="8C9DAC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 Column">
  <p:cSld name="1 Column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Google Shape;20;p5"/>
          <p:cNvSpPr txBox="1"/>
          <p:nvPr>
            <p:ph idx="1" type="body"/>
          </p:nvPr>
        </p:nvSpPr>
        <p:spPr>
          <a:xfrm>
            <a:off x="246040" y="3285822"/>
            <a:ext cx="16668810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1950" lvl="1" marL="914400" marR="0" rtl="0" algn="l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 Column">
  <p:cSld name="2 Colum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246040" y="3354918"/>
            <a:ext cx="8290753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1950" lvl="1" marL="914400" marR="0" rtl="0" algn="l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6"/>
          <p:cNvSpPr txBox="1"/>
          <p:nvPr>
            <p:ph idx="2" type="body"/>
          </p:nvPr>
        </p:nvSpPr>
        <p:spPr>
          <a:xfrm>
            <a:off x="8616161" y="3354918"/>
            <a:ext cx="8290753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1950" lvl="1" marL="914400" marR="0" rtl="0" algn="l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 Column">
  <p:cSld name="3 Colum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7" name="Google Shape;27;p7"/>
          <p:cNvSpPr txBox="1"/>
          <p:nvPr>
            <p:ph idx="1" type="body"/>
          </p:nvPr>
        </p:nvSpPr>
        <p:spPr>
          <a:xfrm>
            <a:off x="246040" y="3354918"/>
            <a:ext cx="5497009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1950" lvl="1" marL="914400" marR="0" rtl="0" algn="l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7"/>
          <p:cNvSpPr txBox="1"/>
          <p:nvPr>
            <p:ph idx="2" type="body"/>
          </p:nvPr>
        </p:nvSpPr>
        <p:spPr>
          <a:xfrm>
            <a:off x="11411493" y="3354918"/>
            <a:ext cx="5503359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1950" lvl="1" marL="914400" marR="0" rtl="0" algn="l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7"/>
          <p:cNvSpPr txBox="1"/>
          <p:nvPr>
            <p:ph idx="3" type="body"/>
          </p:nvPr>
        </p:nvSpPr>
        <p:spPr>
          <a:xfrm>
            <a:off x="5825591" y="3354918"/>
            <a:ext cx="5503359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61950" lvl="1" marL="914400" marR="0" rtl="0" algn="l">
              <a:lnSpc>
                <a:spcPct val="89000"/>
              </a:lnSpc>
              <a:spcBef>
                <a:spcPts val="183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4 Column">
  <p:cSld name="4 Colum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/>
          <p:nvPr>
            <p:ph type="title"/>
          </p:nvPr>
        </p:nvSpPr>
        <p:spPr>
          <a:xfrm>
            <a:off x="246518" y="1683369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Google Shape;32;p8"/>
          <p:cNvSpPr txBox="1"/>
          <p:nvPr>
            <p:ph idx="1" type="body"/>
          </p:nvPr>
        </p:nvSpPr>
        <p:spPr>
          <a:xfrm>
            <a:off x="246041" y="3354918"/>
            <a:ext cx="4104899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33375" lvl="1" marL="9144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8"/>
          <p:cNvSpPr txBox="1"/>
          <p:nvPr>
            <p:ph idx="2" type="body"/>
          </p:nvPr>
        </p:nvSpPr>
        <p:spPr>
          <a:xfrm>
            <a:off x="12803602" y="3354918"/>
            <a:ext cx="4111250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33375" lvl="1" marL="9144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8"/>
          <p:cNvSpPr txBox="1"/>
          <p:nvPr>
            <p:ph idx="3" type="body"/>
          </p:nvPr>
        </p:nvSpPr>
        <p:spPr>
          <a:xfrm>
            <a:off x="4430810" y="3354918"/>
            <a:ext cx="4101803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33375" lvl="1" marL="9144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4" type="body"/>
          </p:nvPr>
        </p:nvSpPr>
        <p:spPr>
          <a:xfrm>
            <a:off x="8612482" y="3354918"/>
            <a:ext cx="4111250" cy="58721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9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333375" lvl="1" marL="9144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33375" lvl="2" marL="13716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33375" lvl="3" marL="18288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Courier New"/>
              <a:buChar char="o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33375" lvl="4" marL="2286000" marR="0" rtl="0" algn="l">
              <a:lnSpc>
                <a:spcPct val="84000"/>
              </a:lnSpc>
              <a:spcBef>
                <a:spcPts val="330"/>
              </a:spcBef>
              <a:spcAft>
                <a:spcPts val="0"/>
              </a:spcAft>
              <a:buClr>
                <a:srgbClr val="525559"/>
              </a:buClr>
              <a:buSzPts val="1650"/>
              <a:buFont typeface="Arial"/>
              <a:buChar char="•"/>
              <a:defRPr b="0" i="0" sz="165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67251" y="300010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67252" y="1807159"/>
            <a:ext cx="7660720" cy="708292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61950" lvl="2" marL="13716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61950" lvl="3" marL="18288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61950" lvl="4" marL="22860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44500" lvl="5" marL="27432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44500" lvl="6" marL="32004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44500" lvl="7" marL="36576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44500" lvl="8" marL="41148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795533" y="1808419"/>
            <a:ext cx="7660720" cy="70816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61950" lvl="2" marL="13716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61950" lvl="3" marL="18288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61950" lvl="4" marL="22860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44500" lvl="5" marL="27432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44500" lvl="6" marL="32004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44500" lvl="7" marL="36576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44500" lvl="8" marL="4114800" marR="0" rtl="0" algn="l">
              <a:spcBef>
                <a:spcPts val="680"/>
              </a:spcBef>
              <a:spcAft>
                <a:spcPts val="0"/>
              </a:spcAft>
              <a:buClr>
                <a:schemeClr val="dk1"/>
              </a:buClr>
              <a:buSzPts val="3400"/>
              <a:buFont typeface="Arial"/>
              <a:buChar char="•"/>
              <a:defRPr b="0" i="0" sz="3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/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67252" y="2043002"/>
            <a:ext cx="7663731" cy="91018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28600" lvl="1" marL="914400" marR="0" rtl="0" algn="l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1" i="0" sz="38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28600" lvl="2" marL="1371600" marR="0" rtl="0" algn="l">
              <a:lnSpc>
                <a:spcPct val="84000"/>
              </a:lnSpc>
              <a:spcBef>
                <a:spcPts val="6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1" i="0" sz="34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28600" lvl="3" marL="1828800" marR="0" rtl="0" algn="l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1" i="0" sz="30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1" i="0" sz="30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286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867252" y="2892652"/>
            <a:ext cx="7663731" cy="56214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61950" lvl="2" marL="13716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61950" lvl="3" marL="18288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61950" lvl="4" marL="22860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191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191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191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19100" lvl="8" marL="41148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10"/>
          <p:cNvSpPr txBox="1"/>
          <p:nvPr>
            <p:ph idx="3" type="body"/>
          </p:nvPr>
        </p:nvSpPr>
        <p:spPr>
          <a:xfrm>
            <a:off x="8795533" y="2043002"/>
            <a:ext cx="7666742" cy="91018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8BB1C7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8BB1C7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28600" lvl="1" marL="914400" marR="0" rtl="0" algn="l">
              <a:lnSpc>
                <a:spcPct val="84000"/>
              </a:lnSpc>
              <a:spcBef>
                <a:spcPts val="7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1" i="0" sz="38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28600" lvl="2" marL="1371600" marR="0" rtl="0" algn="l">
              <a:lnSpc>
                <a:spcPct val="84000"/>
              </a:lnSpc>
              <a:spcBef>
                <a:spcPts val="68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1" i="0" sz="34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28600" lvl="3" marL="1828800" marR="0" rtl="0" algn="l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None/>
              <a:defRPr b="1" i="0" sz="30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28600" lvl="4" marL="2286000" marR="0" rtl="0" algn="l">
              <a:lnSpc>
                <a:spcPct val="84000"/>
              </a:lnSpc>
              <a:spcBef>
                <a:spcPts val="60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None/>
              <a:defRPr b="1" i="0" sz="30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286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0"/>
          <p:cNvSpPr txBox="1"/>
          <p:nvPr>
            <p:ph idx="4" type="body"/>
          </p:nvPr>
        </p:nvSpPr>
        <p:spPr>
          <a:xfrm>
            <a:off x="8795533" y="2892652"/>
            <a:ext cx="7666742" cy="56214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361950" lvl="2" marL="13716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361950" lvl="3" marL="18288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Courier New"/>
              <a:buChar char="o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361950" lvl="4" marL="2286000" marR="0" rtl="0" algn="l">
              <a:lnSpc>
                <a:spcPct val="84000"/>
              </a:lnSpc>
              <a:spcBef>
                <a:spcPts val="420"/>
              </a:spcBef>
              <a:spcAft>
                <a:spcPts val="0"/>
              </a:spcAft>
              <a:buClr>
                <a:srgbClr val="525559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1910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1910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1910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19100" lvl="8" marL="4114800" marR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AEAE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67251" y="390725"/>
            <a:ext cx="15610524" cy="1626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0" lvl="0" marL="0" marR="0" rtl="0" algn="ctr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aven Pro"/>
              <a:buNone/>
              <a:defRPr b="0" i="0" sz="6599" u="none" cap="none" strike="noStrike">
                <a:solidFill>
                  <a:schemeClr val="dk1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67251" y="2276583"/>
            <a:ext cx="15610524" cy="643902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28600" lvl="0" marL="4572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1400"/>
              <a:buFont typeface="Lato"/>
              <a:buNone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438150" lvl="1" marL="9144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438150" lvl="2" marL="13716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438150" lvl="3" marL="18288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Courier New"/>
              <a:buChar char="o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438150" lvl="4" marL="2286000" marR="0" rtl="0" algn="l">
              <a:lnSpc>
                <a:spcPct val="84000"/>
              </a:lnSpc>
              <a:spcBef>
                <a:spcPts val="660"/>
              </a:spcBef>
              <a:spcAft>
                <a:spcPts val="0"/>
              </a:spcAft>
              <a:buClr>
                <a:srgbClr val="525559"/>
              </a:buClr>
              <a:buSzPts val="3300"/>
              <a:buFont typeface="Arial"/>
              <a:buChar char="•"/>
              <a:defRPr b="0" i="0" sz="3300" u="none" cap="none" strike="noStrike">
                <a:solidFill>
                  <a:srgbClr val="525559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469900" lvl="5" marL="27432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69900" lvl="6" marL="32004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69900" lvl="7" marL="36576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69900" lvl="8" marL="4114800" marR="0" rtl="0" algn="l"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Char char="•"/>
              <a:defRPr b="0" i="0" sz="3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descr="MKA_USA_Logo_GREY_XLarge.png" id="8" name="Google Shape;8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5048855" y="9024007"/>
            <a:ext cx="2286000" cy="6471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Umoomi@mkausa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open?id=0B5hITRU16g_oU0NvM2w2aE5kRms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0BwsGu0gqSKBbQlA3SnlWTXg5SjA?usp=sharing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7"/>
          <p:cNvSpPr txBox="1"/>
          <p:nvPr>
            <p:ph idx="1" type="subTitle"/>
          </p:nvPr>
        </p:nvSpPr>
        <p:spPr>
          <a:xfrm>
            <a:off x="224134" y="4853510"/>
            <a:ext cx="12141518" cy="1442438"/>
          </a:xfrm>
          <a:prstGeom prst="rect">
            <a:avLst/>
          </a:prstGeom>
          <a:noFill/>
          <a:ln>
            <a:noFill/>
          </a:ln>
        </p:spPr>
        <p:txBody>
          <a:bodyPr anchorCtr="0" anchor="t" bIns="86725" lIns="173450" spcFirstLastPara="1" rIns="173450" wrap="square" tIns="86725">
            <a:noAutofit/>
          </a:bodyPr>
          <a:lstStyle/>
          <a:p>
            <a: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Department Plan 2018-19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Erfan Ahmad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Font typeface="Arial"/>
              <a:buNone/>
            </a:pPr>
            <a:r>
              <a:rPr lang="en-US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3"/>
              </a:rPr>
              <a:t>Umoomi@mkausa.org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414-403-3363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rgbClr val="525559"/>
              </a:buClr>
              <a:buFont typeface="Arial"/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68" name="Google Shape;68;p17"/>
          <p:cNvSpPr txBox="1"/>
          <p:nvPr>
            <p:ph type="title"/>
          </p:nvPr>
        </p:nvSpPr>
        <p:spPr>
          <a:xfrm>
            <a:off x="224133" y="3582988"/>
            <a:ext cx="15610524" cy="1354139"/>
          </a:xfrm>
          <a:prstGeom prst="rect">
            <a:avLst/>
          </a:prstGeom>
          <a:noFill/>
          <a:ln>
            <a:noFill/>
          </a:ln>
        </p:spPr>
        <p:txBody>
          <a:bodyPr anchorCtr="0" anchor="t" bIns="86725" lIns="173450" spcFirstLastPara="1" rIns="173450" wrap="square" tIns="86725">
            <a:noAutofit/>
          </a:bodyPr>
          <a:lstStyle/>
          <a:p>
            <a:pPr indent="0" lvl="0" marL="0" marR="0" rt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Maven Pro"/>
              <a:buNone/>
            </a:pPr>
            <a:r>
              <a:rPr lang="en-US"/>
              <a:t>Umoomi/General Affairs </a:t>
            </a:r>
            <a:endParaRPr b="0" i="0" sz="9899" u="none" cap="none" strike="noStrike">
              <a:solidFill>
                <a:schemeClr val="dk1"/>
              </a:solidFill>
              <a:latin typeface="Maven Pro"/>
              <a:ea typeface="Maven Pro"/>
              <a:cs typeface="Maven Pro"/>
              <a:sym typeface="Maven Pr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idx="1" type="subTitle"/>
          </p:nvPr>
        </p:nvSpPr>
        <p:spPr>
          <a:xfrm>
            <a:off x="224134" y="4853510"/>
            <a:ext cx="12141600" cy="144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Mohatmim Umoomi shall perform the affairs assigned to him by Sadr Majlis</a:t>
            </a:r>
            <a:endParaRPr/>
          </a:p>
        </p:txBody>
      </p:sp>
      <p:sp>
        <p:nvSpPr>
          <p:cNvPr id="74" name="Google Shape;74;p18"/>
          <p:cNvSpPr txBox="1"/>
          <p:nvPr>
            <p:ph type="title"/>
          </p:nvPr>
        </p:nvSpPr>
        <p:spPr>
          <a:xfrm>
            <a:off x="224133" y="2631513"/>
            <a:ext cx="15610500" cy="135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MKA Constitution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246356" y="700088"/>
            <a:ext cx="15610500" cy="261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Security </a:t>
            </a:r>
            <a:endParaRPr/>
          </a:p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>
            <a:off x="246357" y="3457494"/>
            <a:ext cx="16186500" cy="487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66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Secure your centers for events:  Jumah, Eid, Meetings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Create a written security plan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Dedicated team with schedule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Inventory equipment: vests, radios, cameras, dash lights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/>
          <p:nvPr>
            <p:ph type="title"/>
          </p:nvPr>
        </p:nvSpPr>
        <p:spPr>
          <a:xfrm>
            <a:off x="246356" y="700088"/>
            <a:ext cx="15610500" cy="261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Evacuation </a:t>
            </a:r>
            <a:r>
              <a:rPr lang="en-US"/>
              <a:t> </a:t>
            </a:r>
            <a:endParaRPr/>
          </a:p>
        </p:txBody>
      </p:sp>
      <p:sp>
        <p:nvSpPr>
          <p:cNvPr id="86" name="Google Shape;86;p20"/>
          <p:cNvSpPr txBox="1"/>
          <p:nvPr>
            <p:ph idx="1" type="body"/>
          </p:nvPr>
        </p:nvSpPr>
        <p:spPr>
          <a:xfrm>
            <a:off x="246357" y="3457494"/>
            <a:ext cx="16186500" cy="487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66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Create a written evacuation plan;  next issue of Umoomi Newsletter 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Involve local jamaat amila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Perform drill once per </a:t>
            </a:r>
            <a:r>
              <a:rPr lang="en-US"/>
              <a:t>quarter;  fire, active shooter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Refine plan after drill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https://drive.google.com/open?id=0B5hITRU16g_oU0NvM2w2aE5kRms</a:t>
            </a:r>
            <a:endParaRPr/>
          </a:p>
          <a:p>
            <a:pPr indent="0" lvl="0" marL="0" rtl="0" algn="l">
              <a:spcBef>
                <a:spcPts val="6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/>
          <p:nvPr>
            <p:ph type="title"/>
          </p:nvPr>
        </p:nvSpPr>
        <p:spPr>
          <a:xfrm>
            <a:off x="246356" y="700088"/>
            <a:ext cx="15610500" cy="261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Disaster </a:t>
            </a:r>
            <a:r>
              <a:rPr lang="en-US"/>
              <a:t>Preparedness</a:t>
            </a:r>
            <a:r>
              <a:rPr lang="en-US"/>
              <a:t> </a:t>
            </a:r>
            <a:r>
              <a:rPr lang="en-US"/>
              <a:t> </a:t>
            </a:r>
            <a:endParaRPr/>
          </a:p>
        </p:txBody>
      </p:sp>
      <p:sp>
        <p:nvSpPr>
          <p:cNvPr id="92" name="Google Shape;92;p21"/>
          <p:cNvSpPr txBox="1"/>
          <p:nvPr>
            <p:ph idx="1" type="body"/>
          </p:nvPr>
        </p:nvSpPr>
        <p:spPr>
          <a:xfrm>
            <a:off x="246357" y="3457494"/>
            <a:ext cx="16186500" cy="487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66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Create your personal plan;  spring issue of Umoomi Newsletter 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Help others create their own plans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https://drive.google.com/drive/folders/0BwsGu0gqSKBbQlA3SnlWTXg5SjA?usp=sharing</a:t>
            </a:r>
            <a:endParaRPr/>
          </a:p>
          <a:p>
            <a:pPr indent="0" lvl="0" marL="0" rtl="0" algn="l">
              <a:spcBef>
                <a:spcPts val="6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6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title"/>
          </p:nvPr>
        </p:nvSpPr>
        <p:spPr>
          <a:xfrm>
            <a:off x="246356" y="700088"/>
            <a:ext cx="15610500" cy="2616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Meet Local Law Enforcement </a:t>
            </a:r>
            <a:r>
              <a:rPr lang="en-US"/>
              <a:t>  </a:t>
            </a:r>
            <a:endParaRPr/>
          </a:p>
        </p:txBody>
      </p:sp>
      <p:sp>
        <p:nvSpPr>
          <p:cNvPr id="98" name="Google Shape;98;p22"/>
          <p:cNvSpPr txBox="1"/>
          <p:nvPr>
            <p:ph idx="1" type="body"/>
          </p:nvPr>
        </p:nvSpPr>
        <p:spPr>
          <a:xfrm>
            <a:off x="246357" y="3457494"/>
            <a:ext cx="16186500" cy="487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66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Break the ice by giving them a holiday card this year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Attend </a:t>
            </a:r>
            <a:r>
              <a:rPr lang="en-US"/>
              <a:t>community</a:t>
            </a:r>
            <a:r>
              <a:rPr lang="en-US"/>
              <a:t> safety meetings</a:t>
            </a:r>
            <a:r>
              <a:rPr lang="en-US"/>
              <a:t> 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Invite them for open house or other events at your center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Attend National Night Out in August</a:t>
            </a:r>
            <a:endParaRPr/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/>
              <a:t>Citizens</a:t>
            </a:r>
            <a:r>
              <a:rPr lang="en-US"/>
              <a:t> </a:t>
            </a:r>
            <a:r>
              <a:rPr lang="en-US"/>
              <a:t>Academy</a:t>
            </a:r>
            <a:r>
              <a:rPr lang="en-US"/>
              <a:t>/</a:t>
            </a:r>
            <a:r>
              <a:rPr lang="en-US"/>
              <a:t>Auxiliary</a:t>
            </a:r>
            <a:r>
              <a:rPr lang="en-US"/>
              <a:t> Police</a:t>
            </a:r>
            <a:endParaRPr/>
          </a:p>
          <a:p>
            <a:pPr indent="0" lvl="0" marL="457200" rtl="0" algn="l">
              <a:spcBef>
                <a:spcPts val="6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"/>
          <p:cNvSpPr txBox="1"/>
          <p:nvPr>
            <p:ph type="title"/>
          </p:nvPr>
        </p:nvSpPr>
        <p:spPr>
          <a:xfrm>
            <a:off x="246350" y="700106"/>
            <a:ext cx="15610500" cy="2016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National Umoomi Team </a:t>
            </a:r>
            <a:endParaRPr/>
          </a:p>
        </p:txBody>
      </p:sp>
      <p:sp>
        <p:nvSpPr>
          <p:cNvPr id="104" name="Google Shape;104;p23"/>
          <p:cNvSpPr txBox="1"/>
          <p:nvPr>
            <p:ph idx="1" type="body"/>
          </p:nvPr>
        </p:nvSpPr>
        <p:spPr>
          <a:xfrm>
            <a:off x="246350" y="2854376"/>
            <a:ext cx="16186500" cy="547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38150" lvl="0" marL="457200" rtl="0" algn="l">
              <a:spcBef>
                <a:spcPts val="660"/>
              </a:spcBef>
              <a:spcAft>
                <a:spcPts val="0"/>
              </a:spcAft>
              <a:buSzPts val="3300"/>
              <a:buChar char="●"/>
            </a:pPr>
            <a:r>
              <a:rPr lang="en-US"/>
              <a:t>Attend a </a:t>
            </a:r>
            <a:r>
              <a:rPr lang="en-US"/>
              <a:t>Regional</a:t>
            </a:r>
            <a:r>
              <a:rPr lang="en-US"/>
              <a:t> Umoomi Training </a:t>
            </a:r>
            <a:r>
              <a:rPr lang="en-US"/>
              <a:t>Conference.</a:t>
            </a:r>
            <a:endParaRPr/>
          </a:p>
          <a:p>
            <a:pPr indent="-438150" lvl="0" marL="457200" rtl="0" algn="l">
              <a:spcBef>
                <a:spcPts val="0"/>
              </a:spcBef>
              <a:spcAft>
                <a:spcPts val="0"/>
              </a:spcAft>
              <a:buSzPts val="3300"/>
              <a:buChar char="●"/>
            </a:pPr>
            <a:r>
              <a:rPr lang="en-US"/>
              <a:t>Our Regional Nazimeen Umoomi will visit the majalis in their respective regions to offer security/evacuations assessments of the moque/centers.</a:t>
            </a:r>
            <a:r>
              <a:rPr lang="en-US"/>
              <a:t>  </a:t>
            </a:r>
            <a:endParaRPr/>
          </a:p>
          <a:p>
            <a:pPr indent="-4381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Char char="●"/>
            </a:pPr>
            <a:r>
              <a:rPr lang="en-US"/>
              <a:t>Quarterly Umoomi newsletter: highlights recent events, upcoming events and spotlight teams/majalis that are performing well.</a:t>
            </a:r>
            <a:endParaRPr/>
          </a:p>
          <a:p>
            <a:pPr indent="-438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300"/>
              <a:buChar char="●"/>
            </a:pPr>
            <a:r>
              <a:rPr lang="en-US"/>
              <a:t>Report all incidents  to the Umoomi dept umoomi@mkausa.org (414) 403-3364</a:t>
            </a:r>
            <a:endParaRPr/>
          </a:p>
          <a:p>
            <a:pPr indent="-438150" lvl="0" marL="4572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300"/>
              <a:buChar char="●"/>
            </a:pPr>
            <a:r>
              <a:rPr lang="en-US"/>
              <a:t>Join our Telegram Group &amp; Keep in touch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KA_USA_Template">
  <a:themeElements>
    <a:clrScheme name="Custom 8">
      <a:dk1>
        <a:srgbClr val="2E6482"/>
      </a:dk1>
      <a:lt1>
        <a:srgbClr val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