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7345025" cy="97567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42" d="100"/>
          <a:sy n="42" d="100"/>
        </p:scale>
        <p:origin x="22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46429bc8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46429bc8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6429bc83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6429bc83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46429bc83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46429bc83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6429bc8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6429bc8b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6429bc83e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6429bc83e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24134" y="4853510"/>
            <a:ext cx="12141518" cy="1442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sz="3300" b="0" i="0" u="none" strike="noStrike" cap="none">
                <a:solidFill>
                  <a:srgbClr val="5255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867221" marR="0" lvl="1" indent="-3621" algn="ctr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sz="33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734444" marR="0" lvl="2" indent="-7243" algn="ctr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sz="33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3pPr>
            <a:lvl4pPr marL="2601665" marR="0" lvl="3" indent="-10865" algn="ctr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sz="33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4pPr>
            <a:lvl5pPr marL="3468887" marR="0" lvl="4" indent="-1787" algn="ctr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sz="33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5pPr>
            <a:lvl6pPr marL="4336108" marR="0" lvl="5" indent="-5407" algn="ctr" rtl="0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38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5203330" marR="0" lvl="6" indent="-9030" algn="ctr" rtl="0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38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6070552" marR="0" lvl="7" indent="-12651" algn="ctr" rtl="0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38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937772" marR="0" lvl="8" indent="-3572" algn="ctr" rtl="0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38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224133" y="3582988"/>
            <a:ext cx="15610524" cy="1354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98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67254" y="388463"/>
            <a:ext cx="5706394" cy="165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3800" b="1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781424" y="388466"/>
            <a:ext cx="9696351" cy="8327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12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6099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565086" algn="l" rtl="0">
              <a:lnSpc>
                <a:spcPct val="84000"/>
              </a:lnSpc>
              <a:spcBef>
                <a:spcPts val="1060"/>
              </a:spcBef>
              <a:spcAft>
                <a:spcPts val="0"/>
              </a:spcAft>
              <a:buClr>
                <a:srgbClr val="525559"/>
              </a:buClr>
              <a:buSzPts val="5299"/>
              <a:buFont typeface="Courier New"/>
              <a:buChar char="o"/>
              <a:defRPr sz="5299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520700" algn="l" rtl="0">
              <a:lnSpc>
                <a:spcPct val="84000"/>
              </a:lnSpc>
              <a:spcBef>
                <a:spcPts val="920"/>
              </a:spcBef>
              <a:spcAft>
                <a:spcPts val="0"/>
              </a:spcAft>
              <a:buClr>
                <a:srgbClr val="525559"/>
              </a:buClr>
              <a:buSzPts val="4600"/>
              <a:buFont typeface="Arial"/>
              <a:buChar char="•"/>
              <a:defRPr sz="46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69900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800"/>
              <a:buFont typeface="Courier New"/>
              <a:buChar char="o"/>
              <a:defRPr sz="38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69900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867254" y="2041700"/>
            <a:ext cx="5706394" cy="6673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7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lnSpc>
                <a:spcPct val="84000"/>
              </a:lnSpc>
              <a:spcBef>
                <a:spcPts val="4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2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lnSpc>
                <a:spcPct val="84000"/>
              </a:lnSpc>
              <a:spcBef>
                <a:spcPts val="3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19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17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17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3399746" y="6976287"/>
            <a:ext cx="10407015" cy="806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3399746" y="871786"/>
            <a:ext cx="10407015" cy="5854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84000"/>
              </a:lnSpc>
              <a:spcBef>
                <a:spcPts val="12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6099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867221" marR="0" lvl="1" indent="-3621" algn="l" rtl="0">
              <a:lnSpc>
                <a:spcPct val="84000"/>
              </a:lnSpc>
              <a:spcBef>
                <a:spcPts val="10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Courier New"/>
              <a:buNone/>
              <a:defRPr sz="5299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734444" marR="0" lvl="2" indent="-7243" algn="l" rtl="0">
              <a:lnSpc>
                <a:spcPct val="84000"/>
              </a:lnSpc>
              <a:spcBef>
                <a:spcPts val="9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sz="46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2601665" marR="0" lvl="3" indent="-10865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Courier New"/>
              <a:buNone/>
              <a:defRPr sz="38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3468887" marR="0" lvl="4" indent="-1787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sz="38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4336108" marR="0" lvl="5" indent="-5407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5203330" marR="0" lvl="6" indent="-903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6070552" marR="0" lvl="7" indent="-12651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937772" marR="0" lvl="8" indent="-3572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99746" y="7661533"/>
            <a:ext cx="10407015" cy="1145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lnSpc>
                <a:spcPct val="84000"/>
              </a:lnSpc>
              <a:spcBef>
                <a:spcPts val="4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2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lnSpc>
                <a:spcPct val="84000"/>
              </a:lnSpc>
              <a:spcBef>
                <a:spcPts val="3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19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17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17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 rot="5400000">
            <a:off x="5453002" y="-2309169"/>
            <a:ext cx="6439020" cy="15610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 rot="5400000">
            <a:off x="10364019" y="2601849"/>
            <a:ext cx="8324878" cy="390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 rot="5400000">
            <a:off x="2414216" y="-1156240"/>
            <a:ext cx="8324878" cy="11418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246356" y="700088"/>
            <a:ext cx="15610524" cy="261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246357" y="3457494"/>
            <a:ext cx="16186495" cy="487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215087" y="4216546"/>
            <a:ext cx="14743270" cy="1937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216863" y="2202660"/>
            <a:ext cx="14743270" cy="2134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78A8C"/>
              </a:buClr>
              <a:buSzPts val="1400"/>
              <a:buFont typeface="Arial"/>
              <a:buNone/>
              <a:defRPr sz="3300" b="0" i="0" u="none" strike="noStrike" cap="none">
                <a:solidFill>
                  <a:srgbClr val="878A8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sz="34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sz="30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sz="27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sz="2700" b="0" i="0" u="none" strike="noStrike" cap="non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27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27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27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sz="2700" b="0" i="0" u="none" strike="noStrike" cap="non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">
  <p:cSld name="1 Column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246040" y="3285822"/>
            <a:ext cx="16668810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">
  <p:cSld name="2 Colum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246040" y="3354918"/>
            <a:ext cx="8290753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8616161" y="3354918"/>
            <a:ext cx="8290753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246040" y="3354918"/>
            <a:ext cx="5497009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11411493" y="3354918"/>
            <a:ext cx="5503359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3"/>
          </p:nvPr>
        </p:nvSpPr>
        <p:spPr>
          <a:xfrm>
            <a:off x="5825591" y="3354918"/>
            <a:ext cx="5503359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1950" algn="l" rtl="0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Column">
  <p:cSld name="4 Colum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246041" y="3354918"/>
            <a:ext cx="4104899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2"/>
          </p:nvPr>
        </p:nvSpPr>
        <p:spPr>
          <a:xfrm>
            <a:off x="12803602" y="3354918"/>
            <a:ext cx="4111250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3"/>
          </p:nvPr>
        </p:nvSpPr>
        <p:spPr>
          <a:xfrm>
            <a:off x="4430810" y="3354918"/>
            <a:ext cx="4101803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4"/>
          </p:nvPr>
        </p:nvSpPr>
        <p:spPr>
          <a:xfrm>
            <a:off x="8612482" y="3354918"/>
            <a:ext cx="4111250" cy="587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33375" algn="l" rtl="0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sz="165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67251" y="300010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67252" y="1807159"/>
            <a:ext cx="7660720" cy="70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795533" y="1808419"/>
            <a:ext cx="7660720" cy="708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67252" y="2043002"/>
            <a:ext cx="7663731" cy="910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38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34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30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30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67252" y="2892652"/>
            <a:ext cx="7663731" cy="5621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8795533" y="2043002"/>
            <a:ext cx="7666742" cy="910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38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34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sz="30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sz="3000" b="1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8795533" y="2892652"/>
            <a:ext cx="7666742" cy="5621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1950" algn="l" rtl="0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sz="6599" b="0" i="0" u="none" strike="noStrike" cap="non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7251" y="2276583"/>
            <a:ext cx="15610524" cy="6439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438150" algn="l" rtl="0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sz="3300" b="0" i="0" u="none" strike="noStrike" cap="non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9900" algn="l" rtl="0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" name="Google Shape;8;p1" descr="MKA_USA_Logo_GREY_XLarge.png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5048855" y="9024007"/>
            <a:ext cx="2286000" cy="6471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subTitle" idx="1"/>
          </p:nvPr>
        </p:nvSpPr>
        <p:spPr>
          <a:xfrm>
            <a:off x="224134" y="4853510"/>
            <a:ext cx="12141518" cy="1442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450" tIns="86725" rIns="173450" bIns="86725" anchor="t" anchorCtr="0">
            <a:noAutofit/>
          </a:bodyPr>
          <a:lstStyle/>
          <a:p>
            <a: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Department Plans 2018-2019</a:t>
            </a:r>
            <a:endParaRPr sz="3300" b="0" i="0" u="none" strike="noStrike" cap="none">
              <a:solidFill>
                <a:srgbClr val="525559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8" name="Google Shape;68;p17"/>
          <p:cNvSpPr txBox="1">
            <a:spLocks noGrp="1"/>
          </p:cNvSpPr>
          <p:nvPr>
            <p:ph type="title"/>
          </p:nvPr>
        </p:nvSpPr>
        <p:spPr>
          <a:xfrm>
            <a:off x="224133" y="3582988"/>
            <a:ext cx="15610524" cy="1354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450" tIns="86725" rIns="173450" bIns="86725" anchor="t" anchorCtr="0">
            <a:noAutofit/>
          </a:bodyPr>
          <a:lstStyle/>
          <a:p>
            <a:pPr marL="0" marR="0" lvl="0" indent="0" algn="l" rtl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aven Pro"/>
              <a:buNone/>
            </a:pPr>
            <a:r>
              <a:rPr lang="en-US"/>
              <a:t>Umur-e-Tulaba</a:t>
            </a:r>
            <a:endParaRPr sz="9899" b="0" i="0" u="none" strike="noStrike" cap="none">
              <a:solidFill>
                <a:schemeClr val="dk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246350" y="1052668"/>
            <a:ext cx="15610500" cy="118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Constitutional Requirements  </a:t>
            </a:r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>
            <a:off x="246350" y="2790325"/>
            <a:ext cx="16186500" cy="554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6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Muhtamim Umoor-e-Tulaba shall keep an up to date record of all the Khuddam students in the Majlis.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Muhtamim Umoor-e-Tulaba shall supervise all affairs of the Khuddam students in the Majlis.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>
            <a:off x="246350" y="167470"/>
            <a:ext cx="15610500" cy="149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2018-2019 Goals </a:t>
            </a:r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>
            <a:off x="246350" y="1665977"/>
            <a:ext cx="16186500" cy="6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66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Build and maintain a database of all Khuddam students in the Majlis. Update this database periodically to reflect current academic pursuits of all students and provide tailored guidance.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Activate, Establish, and Maintain 25 AMSAs.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Hold 50 on campus Tabligh events. Focusing primarily on the Meet a Muslim Event.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Provide guidance through the Graduate School consulting committee for all matters dealing with said subject.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  Identify particularly gifted students and cultivate an environment of academic achievement. (per shura proposal)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Hold 5 Refugee and New Immigrant focused college awareness programs.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Hold Atfal aimed college awareness programs at Atfal Rallies.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/>
              <a:t>Provide general application consulting and essay editing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>
            <a:spLocks noGrp="1"/>
          </p:cNvSpPr>
          <p:nvPr>
            <p:ph type="title"/>
          </p:nvPr>
        </p:nvSpPr>
        <p:spPr>
          <a:xfrm>
            <a:off x="246350" y="331019"/>
            <a:ext cx="15610500" cy="129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Student Tajneed Database</a:t>
            </a:r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body" idx="1"/>
          </p:nvPr>
        </p:nvSpPr>
        <p:spPr>
          <a:xfrm>
            <a:off x="246350" y="1601351"/>
            <a:ext cx="16186500" cy="735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2 Step Effort 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Step 1: Provide local Tajneed list to all Nazimeen to denote each individual a Student or Non-Student. 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Step 2: Have each student fill out the Tajneed survey collecting all relevant academic information. Qaideen and Nazimeen are responsible for ensuring each individual denoted a student completes the form.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>
            <a:spLocks noGrp="1"/>
          </p:cNvSpPr>
          <p:nvPr>
            <p:ph type="title"/>
          </p:nvPr>
        </p:nvSpPr>
        <p:spPr>
          <a:xfrm>
            <a:off x="159250" y="-6"/>
            <a:ext cx="15610500" cy="120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AMSA</a:t>
            </a:r>
            <a:endParaRPr/>
          </a:p>
        </p:txBody>
      </p:sp>
      <p:sp>
        <p:nvSpPr>
          <p:cNvPr id="92" name="Google Shape;92;p21"/>
          <p:cNvSpPr txBox="1">
            <a:spLocks noGrp="1"/>
          </p:cNvSpPr>
          <p:nvPr>
            <p:ph type="body" idx="1"/>
          </p:nvPr>
        </p:nvSpPr>
        <p:spPr>
          <a:xfrm>
            <a:off x="0" y="1208700"/>
            <a:ext cx="7847700" cy="77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8 Active: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University of Texas at Austin (Austin)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The Ohio State University (Columbus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George Mason University (Central Virginia)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University of Mary Washington (Southern Virginia)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Wayne State University (Detroit)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University of Illinois Urbana-Champaign (Chicago)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University of Texas at Arlington (Fort Worth)</a:t>
            </a:r>
            <a:endParaRPr sz="3000"/>
          </a:p>
          <a:p>
            <a:pPr marL="0" lvl="0" indent="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en-US" sz="3000"/>
              <a:t>Texas A&amp;M University (Houston Cypress</a:t>
            </a:r>
            <a:endParaRPr sz="3000"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1"/>
          <p:cNvSpPr txBox="1"/>
          <p:nvPr/>
        </p:nvSpPr>
        <p:spPr>
          <a:xfrm>
            <a:off x="7847700" y="1364250"/>
            <a:ext cx="9730500" cy="47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10 in the process of registering: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University of Maryland- College Park (Silver Spring)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University of Maryland- Baltimore County (Baltimore)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University of Pittsburgh (Pittsburgh)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University of Texas- Dallas (Dallas)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Virginia Commonwealth University (Richmond)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Baruch College (Queens)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Northern Virginia Community College (Southern Virginia)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Temple University (Philadelphia)</a:t>
            </a:r>
            <a:endParaRPr sz="30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Lato"/>
                <a:ea typeface="Lato"/>
                <a:cs typeface="Lato"/>
                <a:sym typeface="Lato"/>
              </a:rPr>
              <a:t>University of Houston (Houston North)</a:t>
            </a:r>
            <a:endParaRPr sz="3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21"/>
          <p:cNvSpPr txBox="1"/>
          <p:nvPr/>
        </p:nvSpPr>
        <p:spPr>
          <a:xfrm>
            <a:off x="3535150" y="7466950"/>
            <a:ext cx="10274700" cy="21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u="sng"/>
              <a:t>Need: Local Outreach to schools with 3+ Khuddam Present</a:t>
            </a:r>
            <a:endParaRPr sz="3000"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0" y="0"/>
            <a:ext cx="9753600" cy="975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62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>
            <a:spLocks noGrp="1"/>
          </p:cNvSpPr>
          <p:nvPr>
            <p:ph type="title"/>
          </p:nvPr>
        </p:nvSpPr>
        <p:spPr>
          <a:xfrm>
            <a:off x="246350" y="155568"/>
            <a:ext cx="15610500" cy="11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Meet the National Team</a:t>
            </a:r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body" idx="1"/>
          </p:nvPr>
        </p:nvSpPr>
        <p:spPr>
          <a:xfrm>
            <a:off x="246350" y="1294375"/>
            <a:ext cx="16186500" cy="809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 b="1" u="sng"/>
              <a:t>Mohtamim:</a:t>
            </a:r>
            <a:endParaRPr b="1" u="sng"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Ahtesham Najeeb Chaudhry (Silver Spring)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 b="1" u="sng"/>
              <a:t>Naib Mohtamimeen:</a:t>
            </a:r>
            <a:endParaRPr b="1" u="sng"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Murad Bhatti (Silver Spring)- Administration 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Tahir Butt (Cleveland)- Tabligh Events/Meet a Muslim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Adeel Malik (Potomac)- AMSA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Zaryab Gondal (Southern Virginia)- Refugees/Immigrants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Ufund Khan (Silver Spring)- Design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 b="1" u="sng"/>
              <a:t>Muavin Mohtamimeen:</a:t>
            </a:r>
            <a:endParaRPr b="1" u="sng"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Sinaan Younus (Baltimore)- Undergraduate Application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Adeel Ahmad (Harrisburg)- Graduate Application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Mohammad Khan (Baltimore)- Meet a Muslim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r>
              <a:rPr lang="en-US"/>
              <a:t>Hassan Syed (Columbus)- AMSA</a:t>
            </a: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KA_USA_Template">
  <a:themeElements>
    <a:clrScheme name="Custom 8">
      <a:dk1>
        <a:srgbClr val="2E6482"/>
      </a:dk1>
      <a:lt1>
        <a:srgbClr val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Macintosh PowerPoint</Application>
  <PresentationFormat>Custom</PresentationFormat>
  <Paragraphs>56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Lato</vt:lpstr>
      <vt:lpstr>Calibri</vt:lpstr>
      <vt:lpstr>Maven Pro</vt:lpstr>
      <vt:lpstr>Courier New</vt:lpstr>
      <vt:lpstr>MKA_USA_Template</vt:lpstr>
      <vt:lpstr>Umur-e-Tulaba</vt:lpstr>
      <vt:lpstr>Constitutional Requirements  </vt:lpstr>
      <vt:lpstr>2018-2019 Goals </vt:lpstr>
      <vt:lpstr>Student Tajneed Database</vt:lpstr>
      <vt:lpstr>AMSA</vt:lpstr>
      <vt:lpstr>PowerPoint Presentation</vt:lpstr>
      <vt:lpstr>Meet the National Team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Umur-e-Tulaba</dc:title>
  <cp:lastModifiedBy>Ahtesham Chaudhry</cp:lastModifiedBy>
  <cp:revision>2</cp:revision>
  <dcterms:modified xsi:type="dcterms:W3CDTF">2018-12-12T02:59:00Z</dcterms:modified>
</cp:coreProperties>
</file>