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4665" y="534572"/>
            <a:ext cx="6733735" cy="942535"/>
          </a:xfrm>
        </p:spPr>
        <p:txBody>
          <a:bodyPr anchor="b"/>
          <a:lstStyle>
            <a:lvl1pPr algn="ctr">
              <a:defRPr sz="6000" b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err="1" smtClean="0"/>
              <a:t>Waqar</a:t>
            </a:r>
            <a:r>
              <a:rPr lang="en-US" dirty="0" smtClean="0"/>
              <a:t>-e-</a:t>
            </a:r>
            <a:r>
              <a:rPr lang="en-US" dirty="0" err="1" smtClean="0"/>
              <a:t>Amal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3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8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2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52B30A-1803-4B72-94F5-B0A9FA4BF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/>
            </a:gs>
            <a:gs pos="91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2701"/>
            <a:ext cx="105156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2501"/>
            <a:ext cx="10515600" cy="3954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E425-CC3C-4EC3-BAC7-6C3613A5B9B9}" type="datetimeFigureOut">
              <a:rPr lang="en-US" smtClean="0"/>
              <a:t>11/15/2014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3" y="0"/>
            <a:ext cx="2871788" cy="1458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0" y="1"/>
            <a:ext cx="2159000" cy="14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Majlis </a:t>
            </a:r>
            <a:r>
              <a:rPr lang="en-US" dirty="0" err="1" smtClean="0"/>
              <a:t>Khuddamul</a:t>
            </a:r>
            <a:r>
              <a:rPr lang="en-US" dirty="0" smtClean="0"/>
              <a:t> </a:t>
            </a:r>
            <a:r>
              <a:rPr lang="en-US" dirty="0" err="1" smtClean="0"/>
              <a:t>Ahmadiyya</a:t>
            </a:r>
            <a:endParaRPr lang="en-US" dirty="0" smtClean="0"/>
          </a:p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0" y="1326523"/>
            <a:ext cx="9144000" cy="2275515"/>
          </a:xfrm>
        </p:spPr>
        <p:txBody>
          <a:bodyPr>
            <a:normAutofit/>
          </a:bodyPr>
          <a:lstStyle/>
          <a:p>
            <a:r>
              <a:rPr lang="en-US" sz="9600" b="1" dirty="0" err="1" smtClean="0"/>
              <a:t>Waqar</a:t>
            </a:r>
            <a:r>
              <a:rPr lang="en-US" sz="9600" b="1" dirty="0" smtClean="0"/>
              <a:t>-e-</a:t>
            </a:r>
            <a:r>
              <a:rPr lang="en-US" sz="9600" b="1" dirty="0" err="1" smtClean="0"/>
              <a:t>Amal</a:t>
            </a:r>
            <a:endParaRPr lang="en-US" sz="9600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7448" y="5841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Jizakomullah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Ahsamiljiza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was for the department of:</a:t>
            </a:r>
          </a:p>
          <a:p>
            <a:endParaRPr lang="en-US" dirty="0"/>
          </a:p>
          <a:p>
            <a:r>
              <a:rPr lang="en-US" dirty="0" smtClean="0"/>
              <a:t>Waqar-e-</a:t>
            </a:r>
            <a:r>
              <a:rPr lang="en-US" dirty="0" err="1" smtClean="0"/>
              <a:t>Amal</a:t>
            </a:r>
            <a:endParaRPr lang="en-US" dirty="0" smtClean="0"/>
          </a:p>
          <a:p>
            <a:r>
              <a:rPr lang="en-US" dirty="0" err="1" smtClean="0"/>
              <a:t>Nouman</a:t>
            </a:r>
            <a:r>
              <a:rPr lang="en-US" dirty="0" smtClean="0"/>
              <a:t> Ahmad</a:t>
            </a:r>
          </a:p>
          <a:p>
            <a:r>
              <a:rPr lang="en-US" dirty="0" smtClean="0"/>
              <a:t>215-200-7750</a:t>
            </a:r>
          </a:p>
          <a:p>
            <a:r>
              <a:rPr lang="en-US" dirty="0" smtClean="0"/>
              <a:t>nahmadusa1@gmail.com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6772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What is Waqar-e-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Amal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Dignified Act </a:t>
            </a:r>
          </a:p>
          <a:p>
            <a:endParaRPr lang="en-US" dirty="0" smtClean="0"/>
          </a:p>
          <a:p>
            <a:r>
              <a:rPr lang="en-US" dirty="0" smtClean="0"/>
              <a:t>Our physical appearance </a:t>
            </a:r>
          </a:p>
          <a:p>
            <a:endParaRPr lang="en-US" dirty="0" smtClean="0"/>
          </a:p>
          <a:p>
            <a:r>
              <a:rPr lang="en-US" dirty="0" smtClean="0"/>
              <a:t>Something that shows our good manners</a:t>
            </a:r>
          </a:p>
          <a:p>
            <a:endParaRPr lang="en-US" dirty="0" smtClean="0"/>
          </a:p>
          <a:p>
            <a:r>
              <a:rPr lang="en-US" dirty="0" smtClean="0"/>
              <a:t>An act that allows us to have a sense of respect and pride!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do we perform Waqar-e-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Amal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Keeping our Physical Image Clean</a:t>
            </a:r>
          </a:p>
          <a:p>
            <a:endParaRPr lang="en-US" dirty="0" smtClean="0"/>
          </a:p>
          <a:p>
            <a:r>
              <a:rPr lang="en-US" dirty="0" smtClean="0"/>
              <a:t>Keeping out Surroundings clean</a:t>
            </a:r>
          </a:p>
          <a:p>
            <a:endParaRPr lang="en-US" dirty="0" smtClean="0"/>
          </a:p>
          <a:p>
            <a:r>
              <a:rPr lang="en-US" dirty="0" smtClean="0"/>
              <a:t>Going a step beyond that and making our surroundings beautiful</a:t>
            </a:r>
          </a:p>
          <a:p>
            <a:endParaRPr lang="en-US" dirty="0" smtClean="0"/>
          </a:p>
          <a:p>
            <a:r>
              <a:rPr lang="en-US" dirty="0" smtClean="0"/>
              <a:t>Showing others that these are the teachings of Islam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“… Cleanliness is part of faith.” said the Holy Prophet (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8000">
        <p:fade/>
      </p:transition>
    </mc:Choice>
    <mc:Fallback>
      <p:transition spd="med"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Our goals for the year 2015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Mosques / Mosque property (at least once a month / quarter)</a:t>
            </a:r>
          </a:p>
          <a:p>
            <a:endParaRPr lang="en-US" dirty="0"/>
          </a:p>
          <a:p>
            <a:r>
              <a:rPr lang="en-US" dirty="0" smtClean="0"/>
              <a:t>Tree planting – 3000 Nation wide </a:t>
            </a:r>
          </a:p>
          <a:p>
            <a:endParaRPr lang="en-US" dirty="0"/>
          </a:p>
          <a:p>
            <a:r>
              <a:rPr lang="en-US" dirty="0" smtClean="0"/>
              <a:t>Monthly Helping Hand Service to elderly in community (5 per month)</a:t>
            </a:r>
          </a:p>
          <a:p>
            <a:endParaRPr lang="en-US" dirty="0"/>
          </a:p>
          <a:p>
            <a:r>
              <a:rPr lang="en-US" dirty="0" smtClean="0"/>
              <a:t>Quarterly Community cleanups (After new years fireworks and other events) – Call the City Hall or County office for details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7000">
        <p:fade/>
      </p:transition>
    </mc:Choice>
    <mc:Fallback>
      <p:transition spd="med" advClick="0" advTm="3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How do we achieve the goals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Mosque Cleanups Super easy:</a:t>
            </a:r>
          </a:p>
          <a:p>
            <a:endParaRPr lang="en-US" dirty="0" smtClean="0"/>
          </a:p>
          <a:p>
            <a:r>
              <a:rPr lang="en-US" dirty="0" smtClean="0"/>
              <a:t>There are 3 major opportunities </a:t>
            </a:r>
          </a:p>
          <a:p>
            <a:pPr lvl="1"/>
            <a:r>
              <a:rPr lang="en-US" dirty="0" smtClean="0"/>
              <a:t>1 – </a:t>
            </a:r>
            <a:r>
              <a:rPr lang="en-US" dirty="0" err="1" smtClean="0"/>
              <a:t>Jamaat</a:t>
            </a:r>
            <a:r>
              <a:rPr lang="en-US" dirty="0" smtClean="0"/>
              <a:t> General body meeting (cleanup after)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 – </a:t>
            </a:r>
            <a:r>
              <a:rPr lang="en-US" dirty="0" err="1" smtClean="0"/>
              <a:t>Khuddam</a:t>
            </a:r>
            <a:r>
              <a:rPr lang="en-US" dirty="0"/>
              <a:t> </a:t>
            </a:r>
            <a:r>
              <a:rPr lang="en-US" dirty="0" smtClean="0"/>
              <a:t>General Body meeting (Make Cleanup part of meeting)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 – </a:t>
            </a:r>
            <a:r>
              <a:rPr lang="en-US" dirty="0" err="1" smtClean="0"/>
              <a:t>Khuddam</a:t>
            </a:r>
            <a:r>
              <a:rPr lang="en-US" dirty="0" smtClean="0"/>
              <a:t> </a:t>
            </a:r>
            <a:r>
              <a:rPr lang="en-US" dirty="0" err="1" smtClean="0"/>
              <a:t>Aamila</a:t>
            </a:r>
            <a:r>
              <a:rPr lang="en-US" dirty="0" smtClean="0"/>
              <a:t> meeting (invite other </a:t>
            </a:r>
            <a:r>
              <a:rPr lang="en-US" dirty="0" err="1" smtClean="0"/>
              <a:t>khuddam</a:t>
            </a:r>
            <a:r>
              <a:rPr lang="en-US" dirty="0" smtClean="0"/>
              <a:t> as well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4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000">
        <p:fade/>
      </p:transition>
    </mc:Choice>
    <mc:Fallback>
      <p:transition spd="med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do we achieve the goals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keep our surroundings clean we have to be pro-active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Different from planned cleanup efforts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Aamila</a:t>
            </a:r>
            <a:r>
              <a:rPr lang="en-US" dirty="0" smtClean="0"/>
              <a:t> members have to be role models (National – Regional and Local)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we see a waste item laying around out of place… we should remove 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Encourage all </a:t>
            </a:r>
            <a:r>
              <a:rPr lang="en-US" dirty="0" err="1" smtClean="0"/>
              <a:t>khuddam</a:t>
            </a:r>
            <a:r>
              <a:rPr lang="en-US" dirty="0" smtClean="0"/>
              <a:t> to do the same.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will have a great impact on everyone. (In </a:t>
            </a:r>
            <a:r>
              <a:rPr lang="en-US" dirty="0" err="1" smtClean="0"/>
              <a:t>jamaat</a:t>
            </a:r>
            <a:r>
              <a:rPr lang="en-US" dirty="0" smtClean="0"/>
              <a:t> and out side)</a:t>
            </a:r>
          </a:p>
          <a:p>
            <a:pPr lvl="1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84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0">
        <p:fade/>
      </p:transition>
    </mc:Choice>
    <mc:Fallback>
      <p:transition spd="med" advClick="0" advTm="4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do we achieve the goals 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Helping outside of the community (helping hand…)</a:t>
            </a:r>
          </a:p>
          <a:p>
            <a:endParaRPr lang="en-US" dirty="0"/>
          </a:p>
          <a:p>
            <a:r>
              <a:rPr lang="en-US" dirty="0" smtClean="0"/>
              <a:t>Does not have to be </a:t>
            </a:r>
            <a:r>
              <a:rPr lang="en-US" dirty="0" err="1" smtClean="0"/>
              <a:t>jamaat</a:t>
            </a:r>
            <a:r>
              <a:rPr lang="en-US" dirty="0" smtClean="0"/>
              <a:t> members who we help with yard cleanup etc.</a:t>
            </a:r>
          </a:p>
          <a:p>
            <a:r>
              <a:rPr lang="en-US" dirty="0" smtClean="0"/>
              <a:t>Use the help of Local </a:t>
            </a:r>
            <a:r>
              <a:rPr lang="en-US" dirty="0" err="1" smtClean="0"/>
              <a:t>Jamaat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to identify such elders</a:t>
            </a:r>
          </a:p>
          <a:p>
            <a:endParaRPr lang="en-US" dirty="0"/>
          </a:p>
          <a:p>
            <a:r>
              <a:rPr lang="en-US" dirty="0" smtClean="0"/>
              <a:t>This can also open up doorways to </a:t>
            </a:r>
            <a:r>
              <a:rPr lang="en-US" dirty="0" err="1" smtClean="0"/>
              <a:t>tabligh</a:t>
            </a:r>
            <a:r>
              <a:rPr lang="en-US" dirty="0" smtClean="0"/>
              <a:t> (through Waqar-e-</a:t>
            </a:r>
            <a:r>
              <a:rPr lang="en-US" dirty="0" err="1" smtClean="0"/>
              <a:t>Amal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6176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3000">
        <p:fade/>
      </p:transition>
    </mc:Choice>
    <mc:Fallback>
      <p:transition spd="med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do we achieve the goals ?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 Planting</a:t>
            </a:r>
          </a:p>
          <a:p>
            <a:r>
              <a:rPr lang="en-US" dirty="0" smtClean="0"/>
              <a:t>We can plant around Masjid / Neighborhoods</a:t>
            </a:r>
          </a:p>
          <a:p>
            <a:endParaRPr lang="en-US" dirty="0" smtClean="0"/>
          </a:p>
          <a:p>
            <a:r>
              <a:rPr lang="en-US" dirty="0" smtClean="0"/>
              <a:t>Forrest areas designated by the county / city </a:t>
            </a:r>
          </a:p>
          <a:p>
            <a:endParaRPr lang="en-US" dirty="0" smtClean="0"/>
          </a:p>
          <a:p>
            <a:r>
              <a:rPr lang="en-US" dirty="0" smtClean="0"/>
              <a:t>If each Majlis plants 5 trees per month we can easily achieve our goal of 3000 trees for the year.</a:t>
            </a:r>
          </a:p>
          <a:p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842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7000">
        <p:fade/>
      </p:transition>
    </mc:Choice>
    <mc:Fallback>
      <p:transition spd="med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Other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Tree planting…</a:t>
            </a:r>
          </a:p>
          <a:p>
            <a:endParaRPr lang="en-US" dirty="0" smtClean="0"/>
          </a:p>
          <a:p>
            <a:r>
              <a:rPr lang="en-US" dirty="0" smtClean="0"/>
              <a:t>If each Majlis Adopts 1 new highway in the entire next year</a:t>
            </a:r>
          </a:p>
          <a:p>
            <a:endParaRPr lang="en-US" dirty="0" smtClean="0"/>
          </a:p>
          <a:p>
            <a:r>
              <a:rPr lang="en-US" dirty="0" smtClean="0"/>
              <a:t>We will </a:t>
            </a:r>
            <a:r>
              <a:rPr lang="en-US" dirty="0" err="1"/>
              <a:t>I</a:t>
            </a:r>
            <a:r>
              <a:rPr lang="en-US" dirty="0" err="1" smtClean="0"/>
              <a:t>nshallah</a:t>
            </a:r>
            <a:r>
              <a:rPr lang="en-US" dirty="0" smtClean="0"/>
              <a:t> have more than 70 new Highways adopted</a:t>
            </a:r>
          </a:p>
          <a:p>
            <a:endParaRPr lang="en-US" dirty="0" smtClean="0"/>
          </a:p>
          <a:p>
            <a:r>
              <a:rPr lang="en-US" dirty="0" smtClean="0"/>
              <a:t>That will be 70 new places where it will show “AHMADIYYA MUSLIM COMMUITY” on the road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4569" y="599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1000">
        <p:fade/>
      </p:transition>
    </mc:Choice>
    <mc:Fallback>
      <p:transition spd="med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435</Words>
  <Application>Microsoft Office PowerPoint</Application>
  <PresentationFormat>Widescreen</PresentationFormat>
  <Paragraphs>81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Waqar-e-Amal</vt:lpstr>
      <vt:lpstr>What is Waqar-e-Amal ?</vt:lpstr>
      <vt:lpstr>How do we perform Waqar-e-Amal ?</vt:lpstr>
      <vt:lpstr>Our goals for the year 2015</vt:lpstr>
      <vt:lpstr>How do we achieve the goals ?</vt:lpstr>
      <vt:lpstr>How do we achieve the goals ? …</vt:lpstr>
      <vt:lpstr>How do we achieve the goals ? …</vt:lpstr>
      <vt:lpstr>How do we achieve the goals ? …</vt:lpstr>
      <vt:lpstr>Other activity</vt:lpstr>
      <vt:lpstr>Jizakomullah Ahsamiljiza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Waqar-e-Amal</dc:title>
  <dc:creator>Microsoft account</dc:creator>
  <cp:lastModifiedBy>Microsoft account</cp:lastModifiedBy>
  <cp:revision>23</cp:revision>
  <dcterms:created xsi:type="dcterms:W3CDTF">2014-11-14T03:23:04Z</dcterms:created>
  <dcterms:modified xsi:type="dcterms:W3CDTF">2014-11-15T18:00:29Z</dcterms:modified>
</cp:coreProperties>
</file>